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2.xml" ContentType="application/vnd.openxmlformats-officedocument.themeOverr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Override3.xml" ContentType="application/vnd.openxmlformats-officedocument.themeOverr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theme/themeOverride4.xml" ContentType="application/vnd.openxmlformats-officedocument.themeOverr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6" r:id="rId2"/>
    <p:sldId id="268" r:id="rId3"/>
    <p:sldId id="274" r:id="rId4"/>
    <p:sldId id="276" r:id="rId5"/>
    <p:sldId id="266" r:id="rId6"/>
    <p:sldId id="265" r:id="rId7"/>
    <p:sldId id="279" r:id="rId8"/>
    <p:sldId id="280" r:id="rId9"/>
    <p:sldId id="261" r:id="rId10"/>
    <p:sldId id="262" r:id="rId11"/>
    <p:sldId id="269" r:id="rId12"/>
    <p:sldId id="271" r:id="rId13"/>
    <p:sldId id="272" r:id="rId14"/>
    <p:sldId id="257" r:id="rId15"/>
    <p:sldId id="281" r:id="rId16"/>
    <p:sldId id="282" r:id="rId17"/>
    <p:sldId id="283" r:id="rId18"/>
    <p:sldId id="284" r:id="rId19"/>
    <p:sldId id="288" r:id="rId20"/>
    <p:sldId id="286" r:id="rId21"/>
    <p:sldId id="287" r:id="rId22"/>
    <p:sldId id="277" r:id="rId23"/>
    <p:sldId id="285" r:id="rId24"/>
    <p:sldId id="278" r:id="rId25"/>
  </p:sldIdLst>
  <p:sldSz cx="12192000" cy="6858000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ui" initials="h" lastIdx="1" clrIdx="0">
    <p:extLst>
      <p:ext uri="{19B8F6BF-5375-455C-9EA6-DF929625EA0E}">
        <p15:presenceInfo xmlns:p15="http://schemas.microsoft.com/office/powerpoint/2012/main" userId="hui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0CEBF"/>
    <a:srgbClr val="FFFFFF"/>
    <a:srgbClr val="9FC0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629" y="7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oleObject" Target="file:///C:\Users\Neil\Desktop\Book1.xlsx" TargetMode="Externa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oleObject" Target="file:///C:\Users\Neil\Desktop\Book1.xlsx" TargetMode="Externa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.xm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oleObject" Target="file:///C:\Users\Neil\Desktop\Book1.xlsx" TargetMode="Externa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4.xml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oleObject" Target="file:///C:\Users\Neil\Desktop\Book1.xlsx" TargetMode="Externa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D:\Dropbox\OnGoing\ObfuscateNN\Experiment\MiniGooglenet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D:\Dropbox\OnGoing\ObfuscateNN\Experiment\Resnet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D:\Dropbox\OnGoing\ObfuscateNN\Experiment\Resnet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D:\Dropbox\OnGoing\ObfuscateNN\Experiment\MiniGooglenet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144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dirty="0" smtClean="0"/>
              <a:t>OpenSSL</a:t>
            </a:r>
            <a:endParaRPr lang="en-US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44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Sheet1!$P$2</c:f>
              <c:strCache>
                <c:ptCount val="1"/>
                <c:pt idx="0">
                  <c:v>Raw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Sheet1!$R$1</c:f>
              <c:strCache>
                <c:ptCount val="1"/>
                <c:pt idx="0">
                  <c:v>Size(MB)</c:v>
                </c:pt>
              </c:strCache>
            </c:strRef>
          </c:cat>
          <c:val>
            <c:numRef>
              <c:f>Sheet1!$R$2</c:f>
              <c:numCache>
                <c:formatCode>General</c:formatCode>
                <c:ptCount val="1"/>
                <c:pt idx="0">
                  <c:v>10.37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5E14-4009-B219-0FC7FE94B758}"/>
            </c:ext>
          </c:extLst>
        </c:ser>
        <c:ser>
          <c:idx val="1"/>
          <c:order val="1"/>
          <c:tx>
            <c:strRef>
              <c:f>Sheet1!$P$3</c:f>
              <c:strCache>
                <c:ptCount val="1"/>
                <c:pt idx="0">
                  <c:v>Fusor-128A-100%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Sheet1!$R$1</c:f>
              <c:strCache>
                <c:ptCount val="1"/>
                <c:pt idx="0">
                  <c:v>Size(MB)</c:v>
                </c:pt>
              </c:strCache>
            </c:strRef>
          </c:cat>
          <c:val>
            <c:numRef>
              <c:f>Sheet1!$R$3</c:f>
              <c:numCache>
                <c:formatCode>General</c:formatCode>
                <c:ptCount val="1"/>
                <c:pt idx="0">
                  <c:v>22.8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5E14-4009-B219-0FC7FE94B758}"/>
            </c:ext>
          </c:extLst>
        </c:ser>
        <c:ser>
          <c:idx val="2"/>
          <c:order val="2"/>
          <c:tx>
            <c:strRef>
              <c:f>Sheet1!$P$4</c:f>
              <c:strCache>
                <c:ptCount val="1"/>
                <c:pt idx="0">
                  <c:v>Fusor-64A-100%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Sheet1!$R$1</c:f>
              <c:strCache>
                <c:ptCount val="1"/>
                <c:pt idx="0">
                  <c:v>Size(MB)</c:v>
                </c:pt>
              </c:strCache>
            </c:strRef>
          </c:cat>
          <c:val>
            <c:numRef>
              <c:f>Sheet1!$R$4</c:f>
              <c:numCache>
                <c:formatCode>General</c:formatCode>
                <c:ptCount val="1"/>
                <c:pt idx="0">
                  <c:v>18.899999999999999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5E14-4009-B219-0FC7FE94B758}"/>
            </c:ext>
          </c:extLst>
        </c:ser>
        <c:ser>
          <c:idx val="3"/>
          <c:order val="3"/>
          <c:tx>
            <c:strRef>
              <c:f>Sheet1!$P$5</c:f>
              <c:strCache>
                <c:ptCount val="1"/>
                <c:pt idx="0">
                  <c:v>Fusor-64A-50%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Sheet1!$R$1</c:f>
              <c:strCache>
                <c:ptCount val="1"/>
                <c:pt idx="0">
                  <c:v>Size(MB)</c:v>
                </c:pt>
              </c:strCache>
            </c:strRef>
          </c:cat>
          <c:val>
            <c:numRef>
              <c:f>Sheet1!$R$5</c:f>
              <c:numCache>
                <c:formatCode>General</c:formatCode>
                <c:ptCount val="1"/>
                <c:pt idx="0">
                  <c:v>18.100000000000001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3-5E14-4009-B219-0FC7FE94B758}"/>
            </c:ext>
          </c:extLst>
        </c:ser>
        <c:ser>
          <c:idx val="4"/>
          <c:order val="4"/>
          <c:tx>
            <c:strRef>
              <c:f>Sheet1!$P$6</c:f>
              <c:strCache>
                <c:ptCount val="1"/>
                <c:pt idx="0">
                  <c:v>Fusor-FP-100%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Sheet1!$R$1</c:f>
              <c:strCache>
                <c:ptCount val="1"/>
                <c:pt idx="0">
                  <c:v>Size(MB)</c:v>
                </c:pt>
              </c:strCache>
            </c:strRef>
          </c:cat>
          <c:val>
            <c:numRef>
              <c:f>Sheet1!$R$6</c:f>
              <c:numCache>
                <c:formatCode>General</c:formatCode>
                <c:ptCount val="1"/>
                <c:pt idx="0">
                  <c:v>12.6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5E14-4009-B219-0FC7FE94B758}"/>
            </c:ext>
          </c:extLst>
        </c:ser>
        <c:ser>
          <c:idx val="5"/>
          <c:order val="5"/>
          <c:tx>
            <c:strRef>
              <c:f>Sheet1!$P$7</c:f>
              <c:strCache>
                <c:ptCount val="1"/>
                <c:pt idx="0">
                  <c:v>OLLVM-100%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Sheet1!$R$1</c:f>
              <c:strCache>
                <c:ptCount val="1"/>
                <c:pt idx="0">
                  <c:v>Size(MB)</c:v>
                </c:pt>
              </c:strCache>
            </c:strRef>
          </c:cat>
          <c:val>
            <c:numRef>
              <c:f>Sheet1!$R$7</c:f>
              <c:numCache>
                <c:formatCode>General</c:formatCode>
                <c:ptCount val="1"/>
                <c:pt idx="0">
                  <c:v>51.7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5-5E14-4009-B219-0FC7FE94B758}"/>
            </c:ext>
          </c:extLst>
        </c:ser>
        <c:ser>
          <c:idx val="6"/>
          <c:order val="6"/>
          <c:tx>
            <c:strRef>
              <c:f>Sheet1!$P$8</c:f>
              <c:strCache>
                <c:ptCount val="1"/>
                <c:pt idx="0">
                  <c:v>OLLVM-50%</c:v>
                </c:pt>
              </c:strCache>
            </c:strRef>
          </c:tx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Sheet1!$R$1</c:f>
              <c:strCache>
                <c:ptCount val="1"/>
                <c:pt idx="0">
                  <c:v>Size(MB)</c:v>
                </c:pt>
              </c:strCache>
            </c:strRef>
          </c:cat>
          <c:val>
            <c:numRef>
              <c:f>Sheet1!$R$8</c:f>
              <c:numCache>
                <c:formatCode>General</c:formatCode>
                <c:ptCount val="1"/>
                <c:pt idx="0">
                  <c:v>32.4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6-5E14-4009-B219-0FC7FE94B758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71987472"/>
        <c:axId val="171988032"/>
      </c:barChart>
      <c:catAx>
        <c:axId val="17198747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71988032"/>
        <c:crosses val="autoZero"/>
        <c:auto val="1"/>
        <c:lblAlgn val="ctr"/>
        <c:lblOffset val="100"/>
        <c:noMultiLvlLbl val="0"/>
      </c:catAx>
      <c:valAx>
        <c:axId val="1719880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Size (MB)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lang="en-US" sz="12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19874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2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lang="en-US" sz="1200" b="0" i="0" u="none" strike="noStrike" kern="1200" baseline="0">
          <a:solidFill>
            <a:schemeClr val="tx1"/>
          </a:solidFill>
          <a:latin typeface="+mn-lt"/>
          <a:ea typeface="+mn-ea"/>
          <a:cs typeface="+mn-cs"/>
        </a:defRPr>
      </a:pPr>
      <a:endParaRPr lang="en-US"/>
    </a:p>
  </c:txPr>
  <c:externalData r:id="rId4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144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dirty="0" err="1" smtClean="0"/>
              <a:t>Coreutils</a:t>
            </a:r>
            <a:endParaRPr lang="en-US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44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Sheet1!$P$12</c:f>
              <c:strCache>
                <c:ptCount val="1"/>
                <c:pt idx="0">
                  <c:v>Raw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Sheet1!$R$11</c:f>
              <c:strCache>
                <c:ptCount val="1"/>
                <c:pt idx="0">
                  <c:v>Size(MB)</c:v>
                </c:pt>
              </c:strCache>
            </c:strRef>
          </c:cat>
          <c:val>
            <c:numRef>
              <c:f>Sheet1!$R$12</c:f>
              <c:numCache>
                <c:formatCode>General</c:formatCode>
                <c:ptCount val="1"/>
                <c:pt idx="0">
                  <c:v>34.799999999999997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C710-44C3-B1FD-346066C3C0DC}"/>
            </c:ext>
          </c:extLst>
        </c:ser>
        <c:ser>
          <c:idx val="1"/>
          <c:order val="1"/>
          <c:tx>
            <c:strRef>
              <c:f>Sheet1!$P$13</c:f>
              <c:strCache>
                <c:ptCount val="1"/>
                <c:pt idx="0">
                  <c:v>Fusor-128A-100%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Sheet1!$R$11</c:f>
              <c:strCache>
                <c:ptCount val="1"/>
                <c:pt idx="0">
                  <c:v>Size(MB)</c:v>
                </c:pt>
              </c:strCache>
            </c:strRef>
          </c:cat>
          <c:val>
            <c:numRef>
              <c:f>Sheet1!$R$13</c:f>
              <c:numCache>
                <c:formatCode>General</c:formatCode>
                <c:ptCount val="1"/>
                <c:pt idx="0">
                  <c:v>35.799999999999997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C710-44C3-B1FD-346066C3C0DC}"/>
            </c:ext>
          </c:extLst>
        </c:ser>
        <c:ser>
          <c:idx val="2"/>
          <c:order val="2"/>
          <c:tx>
            <c:strRef>
              <c:f>Sheet1!$P$14</c:f>
              <c:strCache>
                <c:ptCount val="1"/>
                <c:pt idx="0">
                  <c:v>Fusor-64A-100%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Sheet1!$R$11</c:f>
              <c:strCache>
                <c:ptCount val="1"/>
                <c:pt idx="0">
                  <c:v>Size(MB)</c:v>
                </c:pt>
              </c:strCache>
            </c:strRef>
          </c:cat>
          <c:val>
            <c:numRef>
              <c:f>Sheet1!$R$14</c:f>
              <c:numCache>
                <c:formatCode>General</c:formatCode>
                <c:ptCount val="1"/>
                <c:pt idx="0">
                  <c:v>32.799999999999997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C710-44C3-B1FD-346066C3C0DC}"/>
            </c:ext>
          </c:extLst>
        </c:ser>
        <c:ser>
          <c:idx val="3"/>
          <c:order val="3"/>
          <c:tx>
            <c:strRef>
              <c:f>Sheet1!$P$15</c:f>
              <c:strCache>
                <c:ptCount val="1"/>
                <c:pt idx="0">
                  <c:v>Fusor-64A-50%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Sheet1!$R$11</c:f>
              <c:strCache>
                <c:ptCount val="1"/>
                <c:pt idx="0">
                  <c:v>Size(MB)</c:v>
                </c:pt>
              </c:strCache>
            </c:strRef>
          </c:cat>
          <c:val>
            <c:numRef>
              <c:f>Sheet1!$R$15</c:f>
              <c:numCache>
                <c:formatCode>General</c:formatCode>
                <c:ptCount val="1"/>
                <c:pt idx="0">
                  <c:v>32.799999999999997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3-C710-44C3-B1FD-346066C3C0DC}"/>
            </c:ext>
          </c:extLst>
        </c:ser>
        <c:ser>
          <c:idx val="4"/>
          <c:order val="4"/>
          <c:tx>
            <c:strRef>
              <c:f>Sheet1!$P$16</c:f>
              <c:strCache>
                <c:ptCount val="1"/>
                <c:pt idx="0">
                  <c:v>Fusor-FP-100%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Sheet1!$R$11</c:f>
              <c:strCache>
                <c:ptCount val="1"/>
                <c:pt idx="0">
                  <c:v>Size(MB)</c:v>
                </c:pt>
              </c:strCache>
            </c:strRef>
          </c:cat>
          <c:val>
            <c:numRef>
              <c:f>Sheet1!$R$16</c:f>
              <c:numCache>
                <c:formatCode>General</c:formatCode>
                <c:ptCount val="1"/>
                <c:pt idx="0">
                  <c:v>21.8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C710-44C3-B1FD-346066C3C0DC}"/>
            </c:ext>
          </c:extLst>
        </c:ser>
        <c:ser>
          <c:idx val="5"/>
          <c:order val="5"/>
          <c:tx>
            <c:strRef>
              <c:f>Sheet1!$P$17</c:f>
              <c:strCache>
                <c:ptCount val="1"/>
                <c:pt idx="0">
                  <c:v>OLLVM-100%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Sheet1!$R$11</c:f>
              <c:strCache>
                <c:ptCount val="1"/>
                <c:pt idx="0">
                  <c:v>Size(MB)</c:v>
                </c:pt>
              </c:strCache>
            </c:strRef>
          </c:cat>
          <c:val>
            <c:numRef>
              <c:f>Sheet1!$R$17</c:f>
              <c:numCache>
                <c:formatCode>General</c:formatCode>
                <c:ptCount val="1"/>
                <c:pt idx="0">
                  <c:v>51.8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5-C710-44C3-B1FD-346066C3C0DC}"/>
            </c:ext>
          </c:extLst>
        </c:ser>
        <c:ser>
          <c:idx val="6"/>
          <c:order val="6"/>
          <c:tx>
            <c:strRef>
              <c:f>Sheet1!$P$18</c:f>
              <c:strCache>
                <c:ptCount val="1"/>
                <c:pt idx="0">
                  <c:v>OLLVM-50%</c:v>
                </c:pt>
              </c:strCache>
            </c:strRef>
          </c:tx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Sheet1!$R$11</c:f>
              <c:strCache>
                <c:ptCount val="1"/>
                <c:pt idx="0">
                  <c:v>Size(MB)</c:v>
                </c:pt>
              </c:strCache>
            </c:strRef>
          </c:cat>
          <c:val>
            <c:numRef>
              <c:f>Sheet1!$R$18</c:f>
              <c:numCache>
                <c:formatCode>General</c:formatCode>
                <c:ptCount val="1"/>
                <c:pt idx="0">
                  <c:v>32.799999999999997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6-C710-44C3-B1FD-346066C3C0DC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71993632"/>
        <c:axId val="171994192"/>
      </c:barChart>
      <c:catAx>
        <c:axId val="17199363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71994192"/>
        <c:crosses val="autoZero"/>
        <c:auto val="1"/>
        <c:lblAlgn val="ctr"/>
        <c:lblOffset val="100"/>
        <c:noMultiLvlLbl val="0"/>
      </c:catAx>
      <c:valAx>
        <c:axId val="1719941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Size (MB)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lang="en-US" sz="12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19936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8.4656973754745277E-2"/>
          <c:y val="0.83829865016872895"/>
          <c:w val="0.89459800671720979"/>
          <c:h val="0.1378918260217472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2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lang="en-US" sz="1200" b="0" i="0" u="none" strike="noStrike" kern="1200" baseline="0">
          <a:solidFill>
            <a:schemeClr val="tx1"/>
          </a:solidFill>
          <a:latin typeface="+mn-lt"/>
          <a:ea typeface="+mn-ea"/>
          <a:cs typeface="+mn-cs"/>
        </a:defRPr>
      </a:pPr>
      <a:endParaRPr lang="en-US"/>
    </a:p>
  </c:txPr>
  <c:externalData r:id="rId4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40" b="0" i="0" u="none" strike="noStrike" kern="1200" spc="0" baseline="0">
                <a:solidFill>
                  <a:schemeClr val="tx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OpenSSL*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40" b="0" i="0" u="none" strike="noStrike" kern="1200" spc="0" baseline="0">
              <a:solidFill>
                <a:schemeClr val="tx2">
                  <a:lumMod val="1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Sheet1!$P$2</c:f>
              <c:strCache>
                <c:ptCount val="1"/>
                <c:pt idx="0">
                  <c:v>Raw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2">
                        <a:lumMod val="1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Sheet1!$Q$1</c:f>
              <c:strCache>
                <c:ptCount val="1"/>
                <c:pt idx="0">
                  <c:v>Time(s)</c:v>
                </c:pt>
              </c:strCache>
            </c:strRef>
          </c:cat>
          <c:val>
            <c:numRef>
              <c:f>Sheet1!$Q$2</c:f>
              <c:numCache>
                <c:formatCode>General</c:formatCode>
                <c:ptCount val="1"/>
                <c:pt idx="0">
                  <c:v>58.1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7469-4D8A-AF4C-E910C853160F}"/>
            </c:ext>
          </c:extLst>
        </c:ser>
        <c:ser>
          <c:idx val="1"/>
          <c:order val="1"/>
          <c:tx>
            <c:strRef>
              <c:f>Sheet1!$P$3</c:f>
              <c:strCache>
                <c:ptCount val="1"/>
                <c:pt idx="0">
                  <c:v>Fusor-128A-100%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2">
                        <a:lumMod val="1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Sheet1!$Q$1</c:f>
              <c:strCache>
                <c:ptCount val="1"/>
                <c:pt idx="0">
                  <c:v>Time(s)</c:v>
                </c:pt>
              </c:strCache>
            </c:strRef>
          </c:cat>
          <c:val>
            <c:numRef>
              <c:f>Sheet1!$Q$3</c:f>
              <c:numCache>
                <c:formatCode>General</c:formatCode>
                <c:ptCount val="1"/>
                <c:pt idx="0">
                  <c:v>74.66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7469-4D8A-AF4C-E910C853160F}"/>
            </c:ext>
          </c:extLst>
        </c:ser>
        <c:ser>
          <c:idx val="2"/>
          <c:order val="2"/>
          <c:tx>
            <c:strRef>
              <c:f>Sheet1!$P$4</c:f>
              <c:strCache>
                <c:ptCount val="1"/>
                <c:pt idx="0">
                  <c:v>Fusor-64A-100%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2">
                        <a:lumMod val="1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Sheet1!$Q$1</c:f>
              <c:strCache>
                <c:ptCount val="1"/>
                <c:pt idx="0">
                  <c:v>Time(s)</c:v>
                </c:pt>
              </c:strCache>
            </c:strRef>
          </c:cat>
          <c:val>
            <c:numRef>
              <c:f>Sheet1!$Q$4</c:f>
              <c:numCache>
                <c:formatCode>General</c:formatCode>
                <c:ptCount val="1"/>
                <c:pt idx="0">
                  <c:v>73.92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7469-4D8A-AF4C-E910C853160F}"/>
            </c:ext>
          </c:extLst>
        </c:ser>
        <c:ser>
          <c:idx val="3"/>
          <c:order val="3"/>
          <c:tx>
            <c:strRef>
              <c:f>Sheet1!$P$5</c:f>
              <c:strCache>
                <c:ptCount val="1"/>
                <c:pt idx="0">
                  <c:v>Fusor-64A-50%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2">
                        <a:lumMod val="1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Sheet1!$Q$1</c:f>
              <c:strCache>
                <c:ptCount val="1"/>
                <c:pt idx="0">
                  <c:v>Time(s)</c:v>
                </c:pt>
              </c:strCache>
            </c:strRef>
          </c:cat>
          <c:val>
            <c:numRef>
              <c:f>Sheet1!$Q$5</c:f>
              <c:numCache>
                <c:formatCode>General</c:formatCode>
                <c:ptCount val="1"/>
                <c:pt idx="0">
                  <c:v>73.44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3-7469-4D8A-AF4C-E910C853160F}"/>
            </c:ext>
          </c:extLst>
        </c:ser>
        <c:ser>
          <c:idx val="4"/>
          <c:order val="4"/>
          <c:tx>
            <c:strRef>
              <c:f>Sheet1!$P$6</c:f>
              <c:strCache>
                <c:ptCount val="1"/>
                <c:pt idx="0">
                  <c:v>Fusor-FP-100%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2">
                        <a:lumMod val="1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Sheet1!$Q$1</c:f>
              <c:strCache>
                <c:ptCount val="1"/>
                <c:pt idx="0">
                  <c:v>Time(s)</c:v>
                </c:pt>
              </c:strCache>
            </c:strRef>
          </c:cat>
          <c:val>
            <c:numRef>
              <c:f>Sheet1!$Q$6</c:f>
              <c:numCache>
                <c:formatCode>General</c:formatCode>
                <c:ptCount val="1"/>
                <c:pt idx="0">
                  <c:v>75.069999999999993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7469-4D8A-AF4C-E910C853160F}"/>
            </c:ext>
          </c:extLst>
        </c:ser>
        <c:ser>
          <c:idx val="5"/>
          <c:order val="5"/>
          <c:tx>
            <c:strRef>
              <c:f>Sheet1!$P$7</c:f>
              <c:strCache>
                <c:ptCount val="1"/>
                <c:pt idx="0">
                  <c:v>OLLVM-100%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2">
                        <a:lumMod val="1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Sheet1!$Q$1</c:f>
              <c:strCache>
                <c:ptCount val="1"/>
                <c:pt idx="0">
                  <c:v>Time(s)</c:v>
                </c:pt>
              </c:strCache>
            </c:strRef>
          </c:cat>
          <c:val>
            <c:numRef>
              <c:f>Sheet1!$Q$7</c:f>
              <c:numCache>
                <c:formatCode>General</c:formatCode>
                <c:ptCount val="1"/>
                <c:pt idx="0">
                  <c:v>241.46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5-7469-4D8A-AF4C-E910C853160F}"/>
            </c:ext>
          </c:extLst>
        </c:ser>
        <c:ser>
          <c:idx val="6"/>
          <c:order val="6"/>
          <c:tx>
            <c:strRef>
              <c:f>Sheet1!$P$8</c:f>
              <c:strCache>
                <c:ptCount val="1"/>
                <c:pt idx="0">
                  <c:v>OLLVM-50%</c:v>
                </c:pt>
              </c:strCache>
            </c:strRef>
          </c:tx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2">
                        <a:lumMod val="1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Sheet1!$Q$1</c:f>
              <c:strCache>
                <c:ptCount val="1"/>
                <c:pt idx="0">
                  <c:v>Time(s)</c:v>
                </c:pt>
              </c:strCache>
            </c:strRef>
          </c:cat>
          <c:val>
            <c:numRef>
              <c:f>Sheet1!$Q$8</c:f>
              <c:numCache>
                <c:formatCode>General</c:formatCode>
                <c:ptCount val="1"/>
                <c:pt idx="0">
                  <c:v>176.41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6-7469-4D8A-AF4C-E910C853160F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71999792"/>
        <c:axId val="172000352"/>
      </c:barChart>
      <c:catAx>
        <c:axId val="17199979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72000352"/>
        <c:crosses val="autoZero"/>
        <c:auto val="1"/>
        <c:lblAlgn val="ctr"/>
        <c:lblOffset val="100"/>
        <c:noMultiLvlLbl val="0"/>
      </c:catAx>
      <c:valAx>
        <c:axId val="1720003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2">
                        <a:lumMod val="1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CPU Time (s)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2">
                      <a:lumMod val="10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199979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2">
                  <a:lumMod val="1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sz="1200">
          <a:solidFill>
            <a:schemeClr val="tx2">
              <a:lumMod val="10000"/>
            </a:schemeClr>
          </a:solidFill>
        </a:defRPr>
      </a:pPr>
      <a:endParaRPr lang="en-US"/>
    </a:p>
  </c:txPr>
  <c:externalData r:id="rId4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40" b="0" i="0" u="none" strike="noStrike" kern="1200" spc="0" baseline="0">
                <a:solidFill>
                  <a:schemeClr val="tx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Coreutils**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40" b="0" i="0" u="none" strike="noStrike" kern="1200" spc="0" baseline="0">
              <a:solidFill>
                <a:schemeClr val="tx2">
                  <a:lumMod val="1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Sheet1!$P$12</c:f>
              <c:strCache>
                <c:ptCount val="1"/>
                <c:pt idx="0">
                  <c:v>Raw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2">
                        <a:lumMod val="1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Sheet1!$Q$11</c:f>
              <c:strCache>
                <c:ptCount val="1"/>
                <c:pt idx="0">
                  <c:v>Time(s)</c:v>
                </c:pt>
              </c:strCache>
            </c:strRef>
          </c:cat>
          <c:val>
            <c:numRef>
              <c:f>Sheet1!$Q$12</c:f>
              <c:numCache>
                <c:formatCode>General</c:formatCode>
                <c:ptCount val="1"/>
                <c:pt idx="0">
                  <c:v>155.44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304E-4D94-BE7E-D9C6ED5730BF}"/>
            </c:ext>
          </c:extLst>
        </c:ser>
        <c:ser>
          <c:idx val="1"/>
          <c:order val="1"/>
          <c:tx>
            <c:strRef>
              <c:f>Sheet1!$P$13</c:f>
              <c:strCache>
                <c:ptCount val="1"/>
                <c:pt idx="0">
                  <c:v>Fusor-128A-100%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2">
                        <a:lumMod val="1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Sheet1!$Q$11</c:f>
              <c:strCache>
                <c:ptCount val="1"/>
                <c:pt idx="0">
                  <c:v>Time(s)</c:v>
                </c:pt>
              </c:strCache>
            </c:strRef>
          </c:cat>
          <c:val>
            <c:numRef>
              <c:f>Sheet1!$Q$13</c:f>
              <c:numCache>
                <c:formatCode>General</c:formatCode>
                <c:ptCount val="1"/>
                <c:pt idx="0">
                  <c:v>172.68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304E-4D94-BE7E-D9C6ED5730BF}"/>
            </c:ext>
          </c:extLst>
        </c:ser>
        <c:ser>
          <c:idx val="2"/>
          <c:order val="2"/>
          <c:tx>
            <c:strRef>
              <c:f>Sheet1!$P$14</c:f>
              <c:strCache>
                <c:ptCount val="1"/>
                <c:pt idx="0">
                  <c:v>Fusor-64A-100%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2">
                        <a:lumMod val="1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Sheet1!$Q$11</c:f>
              <c:strCache>
                <c:ptCount val="1"/>
                <c:pt idx="0">
                  <c:v>Time(s)</c:v>
                </c:pt>
              </c:strCache>
            </c:strRef>
          </c:cat>
          <c:val>
            <c:numRef>
              <c:f>Sheet1!$Q$14</c:f>
              <c:numCache>
                <c:formatCode>General</c:formatCode>
                <c:ptCount val="1"/>
                <c:pt idx="0">
                  <c:v>177.52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304E-4D94-BE7E-D9C6ED5730BF}"/>
            </c:ext>
          </c:extLst>
        </c:ser>
        <c:ser>
          <c:idx val="3"/>
          <c:order val="3"/>
          <c:tx>
            <c:strRef>
              <c:f>Sheet1!$P$15</c:f>
              <c:strCache>
                <c:ptCount val="1"/>
                <c:pt idx="0">
                  <c:v>Fusor-64A-50%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2">
                        <a:lumMod val="1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Sheet1!$Q$11</c:f>
              <c:strCache>
                <c:ptCount val="1"/>
                <c:pt idx="0">
                  <c:v>Time(s)</c:v>
                </c:pt>
              </c:strCache>
            </c:strRef>
          </c:cat>
          <c:val>
            <c:numRef>
              <c:f>Sheet1!$Q$15</c:f>
              <c:numCache>
                <c:formatCode>General</c:formatCode>
                <c:ptCount val="1"/>
                <c:pt idx="0">
                  <c:v>174.18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3-304E-4D94-BE7E-D9C6ED5730BF}"/>
            </c:ext>
          </c:extLst>
        </c:ser>
        <c:ser>
          <c:idx val="4"/>
          <c:order val="4"/>
          <c:tx>
            <c:strRef>
              <c:f>Sheet1!$P$16</c:f>
              <c:strCache>
                <c:ptCount val="1"/>
                <c:pt idx="0">
                  <c:v>Fusor-FP-100%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2">
                        <a:lumMod val="1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Sheet1!$Q$11</c:f>
              <c:strCache>
                <c:ptCount val="1"/>
                <c:pt idx="0">
                  <c:v>Time(s)</c:v>
                </c:pt>
              </c:strCache>
            </c:strRef>
          </c:cat>
          <c:val>
            <c:numRef>
              <c:f>Sheet1!$Q$16</c:f>
              <c:numCache>
                <c:formatCode>General</c:formatCode>
                <c:ptCount val="1"/>
                <c:pt idx="0">
                  <c:v>185.97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304E-4D94-BE7E-D9C6ED5730BF}"/>
            </c:ext>
          </c:extLst>
        </c:ser>
        <c:ser>
          <c:idx val="5"/>
          <c:order val="5"/>
          <c:tx>
            <c:strRef>
              <c:f>Sheet1!$P$17</c:f>
              <c:strCache>
                <c:ptCount val="1"/>
                <c:pt idx="0">
                  <c:v>OLLVM-100%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2">
                        <a:lumMod val="1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Sheet1!$Q$11</c:f>
              <c:strCache>
                <c:ptCount val="1"/>
                <c:pt idx="0">
                  <c:v>Time(s)</c:v>
                </c:pt>
              </c:strCache>
            </c:strRef>
          </c:cat>
          <c:val>
            <c:numRef>
              <c:f>Sheet1!$Q$17</c:f>
              <c:numCache>
                <c:formatCode>General</c:formatCode>
                <c:ptCount val="1"/>
                <c:pt idx="0">
                  <c:v>261.33999999999997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5-304E-4D94-BE7E-D9C6ED5730BF}"/>
            </c:ext>
          </c:extLst>
        </c:ser>
        <c:ser>
          <c:idx val="6"/>
          <c:order val="6"/>
          <c:tx>
            <c:strRef>
              <c:f>Sheet1!$P$18</c:f>
              <c:strCache>
                <c:ptCount val="1"/>
                <c:pt idx="0">
                  <c:v>OLLVM-50%</c:v>
                </c:pt>
              </c:strCache>
            </c:strRef>
          </c:tx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2">
                        <a:lumMod val="1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Sheet1!$Q$11</c:f>
              <c:strCache>
                <c:ptCount val="1"/>
                <c:pt idx="0">
                  <c:v>Time(s)</c:v>
                </c:pt>
              </c:strCache>
            </c:strRef>
          </c:cat>
          <c:val>
            <c:numRef>
              <c:f>Sheet1!$Q$18</c:f>
              <c:numCache>
                <c:formatCode>General</c:formatCode>
                <c:ptCount val="1"/>
                <c:pt idx="0">
                  <c:v>243.03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6-304E-4D94-BE7E-D9C6ED5730BF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73015936"/>
        <c:axId val="173016496"/>
      </c:barChart>
      <c:catAx>
        <c:axId val="17301593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73016496"/>
        <c:crosses val="autoZero"/>
        <c:auto val="1"/>
        <c:lblAlgn val="ctr"/>
        <c:lblOffset val="100"/>
        <c:noMultiLvlLbl val="0"/>
      </c:catAx>
      <c:valAx>
        <c:axId val="1730164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2">
                        <a:lumMod val="1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CPU Time (s)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2">
                      <a:lumMod val="10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301593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2">
                  <a:lumMod val="1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sz="1200">
          <a:solidFill>
            <a:schemeClr val="tx2">
              <a:lumMod val="10000"/>
            </a:schemeClr>
          </a:solidFill>
        </a:defRPr>
      </a:pPr>
      <a:endParaRPr lang="en-US"/>
    </a:p>
  </c:txPr>
  <c:externalData r:id="rId4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7651632217847768"/>
          <c:y val="8.3781911175243501E-2"/>
          <c:w val="0.80952870734908133"/>
          <c:h val="0.81875123974588959"/>
        </c:manualLayout>
      </c:layout>
      <c:lineChart>
        <c:grouping val="standard"/>
        <c:varyColors val="0"/>
        <c:ser>
          <c:idx val="7"/>
          <c:order val="4"/>
          <c:tx>
            <c:strRef>
              <c:f>IncExample!$I$1:$I$2</c:f>
              <c:strCache>
                <c:ptCount val="2"/>
                <c:pt idx="0">
                  <c:v>GoogLeNet-INC</c:v>
                </c:pt>
                <c:pt idx="1">
                  <c:v>TestAccurary</c:v>
                </c:pt>
              </c:strCache>
            </c:strRef>
          </c:tx>
          <c:spPr>
            <a:ln w="28575" cap="rnd">
              <a:solidFill>
                <a:srgbClr val="FFC000"/>
              </a:solidFill>
              <a:round/>
            </a:ln>
            <a:effectLst/>
          </c:spPr>
          <c:marker>
            <c:symbol val="none"/>
          </c:marker>
          <c:cat>
            <c:numRef>
              <c:f>IncExample!$A$3:$A$202</c:f>
              <c:numCache>
                <c:formatCode>General</c:formatCode>
                <c:ptCount val="20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  <c:pt idx="77">
                  <c:v>78</c:v>
                </c:pt>
                <c:pt idx="78">
                  <c:v>79</c:v>
                </c:pt>
                <c:pt idx="79">
                  <c:v>80</c:v>
                </c:pt>
                <c:pt idx="80">
                  <c:v>81</c:v>
                </c:pt>
                <c:pt idx="81">
                  <c:v>82</c:v>
                </c:pt>
                <c:pt idx="82">
                  <c:v>83</c:v>
                </c:pt>
                <c:pt idx="83">
                  <c:v>84</c:v>
                </c:pt>
                <c:pt idx="84">
                  <c:v>85</c:v>
                </c:pt>
                <c:pt idx="85">
                  <c:v>86</c:v>
                </c:pt>
                <c:pt idx="86">
                  <c:v>87</c:v>
                </c:pt>
                <c:pt idx="87">
                  <c:v>88</c:v>
                </c:pt>
                <c:pt idx="88">
                  <c:v>89</c:v>
                </c:pt>
                <c:pt idx="89">
                  <c:v>90</c:v>
                </c:pt>
                <c:pt idx="90">
                  <c:v>91</c:v>
                </c:pt>
                <c:pt idx="91">
                  <c:v>92</c:v>
                </c:pt>
                <c:pt idx="92">
                  <c:v>93</c:v>
                </c:pt>
                <c:pt idx="93">
                  <c:v>94</c:v>
                </c:pt>
                <c:pt idx="94">
                  <c:v>95</c:v>
                </c:pt>
                <c:pt idx="95">
                  <c:v>96</c:v>
                </c:pt>
                <c:pt idx="96">
                  <c:v>97</c:v>
                </c:pt>
                <c:pt idx="97">
                  <c:v>98</c:v>
                </c:pt>
                <c:pt idx="98">
                  <c:v>99</c:v>
                </c:pt>
                <c:pt idx="99">
                  <c:v>100</c:v>
                </c:pt>
                <c:pt idx="100">
                  <c:v>101</c:v>
                </c:pt>
                <c:pt idx="101">
                  <c:v>102</c:v>
                </c:pt>
                <c:pt idx="102">
                  <c:v>103</c:v>
                </c:pt>
                <c:pt idx="103">
                  <c:v>104</c:v>
                </c:pt>
                <c:pt idx="104">
                  <c:v>105</c:v>
                </c:pt>
                <c:pt idx="105">
                  <c:v>106</c:v>
                </c:pt>
                <c:pt idx="106">
                  <c:v>107</c:v>
                </c:pt>
                <c:pt idx="107">
                  <c:v>108</c:v>
                </c:pt>
                <c:pt idx="108">
                  <c:v>109</c:v>
                </c:pt>
                <c:pt idx="109">
                  <c:v>110</c:v>
                </c:pt>
                <c:pt idx="110">
                  <c:v>111</c:v>
                </c:pt>
                <c:pt idx="111">
                  <c:v>112</c:v>
                </c:pt>
                <c:pt idx="112">
                  <c:v>113</c:v>
                </c:pt>
                <c:pt idx="113">
                  <c:v>114</c:v>
                </c:pt>
                <c:pt idx="114">
                  <c:v>115</c:v>
                </c:pt>
                <c:pt idx="115">
                  <c:v>116</c:v>
                </c:pt>
                <c:pt idx="116">
                  <c:v>117</c:v>
                </c:pt>
                <c:pt idx="117">
                  <c:v>118</c:v>
                </c:pt>
                <c:pt idx="118">
                  <c:v>119</c:v>
                </c:pt>
                <c:pt idx="119">
                  <c:v>120</c:v>
                </c:pt>
                <c:pt idx="120">
                  <c:v>121</c:v>
                </c:pt>
                <c:pt idx="121">
                  <c:v>122</c:v>
                </c:pt>
                <c:pt idx="122">
                  <c:v>123</c:v>
                </c:pt>
                <c:pt idx="123">
                  <c:v>124</c:v>
                </c:pt>
                <c:pt idx="124">
                  <c:v>125</c:v>
                </c:pt>
                <c:pt idx="125">
                  <c:v>126</c:v>
                </c:pt>
                <c:pt idx="126">
                  <c:v>127</c:v>
                </c:pt>
                <c:pt idx="127">
                  <c:v>128</c:v>
                </c:pt>
                <c:pt idx="128">
                  <c:v>129</c:v>
                </c:pt>
                <c:pt idx="129">
                  <c:v>130</c:v>
                </c:pt>
                <c:pt idx="130">
                  <c:v>131</c:v>
                </c:pt>
                <c:pt idx="131">
                  <c:v>132</c:v>
                </c:pt>
                <c:pt idx="132">
                  <c:v>133</c:v>
                </c:pt>
                <c:pt idx="133">
                  <c:v>134</c:v>
                </c:pt>
                <c:pt idx="134">
                  <c:v>135</c:v>
                </c:pt>
                <c:pt idx="135">
                  <c:v>136</c:v>
                </c:pt>
                <c:pt idx="136">
                  <c:v>137</c:v>
                </c:pt>
                <c:pt idx="137">
                  <c:v>138</c:v>
                </c:pt>
                <c:pt idx="138">
                  <c:v>139</c:v>
                </c:pt>
                <c:pt idx="139">
                  <c:v>140</c:v>
                </c:pt>
                <c:pt idx="140">
                  <c:v>141</c:v>
                </c:pt>
                <c:pt idx="141">
                  <c:v>142</c:v>
                </c:pt>
                <c:pt idx="142">
                  <c:v>143</c:v>
                </c:pt>
                <c:pt idx="143">
                  <c:v>144</c:v>
                </c:pt>
                <c:pt idx="144">
                  <c:v>145</c:v>
                </c:pt>
                <c:pt idx="145">
                  <c:v>146</c:v>
                </c:pt>
                <c:pt idx="146">
                  <c:v>147</c:v>
                </c:pt>
                <c:pt idx="147">
                  <c:v>148</c:v>
                </c:pt>
                <c:pt idx="148">
                  <c:v>149</c:v>
                </c:pt>
                <c:pt idx="149">
                  <c:v>150</c:v>
                </c:pt>
                <c:pt idx="150">
                  <c:v>151</c:v>
                </c:pt>
                <c:pt idx="151">
                  <c:v>152</c:v>
                </c:pt>
                <c:pt idx="152">
                  <c:v>153</c:v>
                </c:pt>
                <c:pt idx="153">
                  <c:v>154</c:v>
                </c:pt>
                <c:pt idx="154">
                  <c:v>155</c:v>
                </c:pt>
                <c:pt idx="155">
                  <c:v>156</c:v>
                </c:pt>
                <c:pt idx="156">
                  <c:v>157</c:v>
                </c:pt>
                <c:pt idx="157">
                  <c:v>158</c:v>
                </c:pt>
                <c:pt idx="158">
                  <c:v>159</c:v>
                </c:pt>
                <c:pt idx="159">
                  <c:v>160</c:v>
                </c:pt>
                <c:pt idx="160">
                  <c:v>161</c:v>
                </c:pt>
                <c:pt idx="161">
                  <c:v>162</c:v>
                </c:pt>
                <c:pt idx="162">
                  <c:v>163</c:v>
                </c:pt>
                <c:pt idx="163">
                  <c:v>164</c:v>
                </c:pt>
                <c:pt idx="164">
                  <c:v>165</c:v>
                </c:pt>
                <c:pt idx="165">
                  <c:v>166</c:v>
                </c:pt>
                <c:pt idx="166">
                  <c:v>167</c:v>
                </c:pt>
                <c:pt idx="167">
                  <c:v>168</c:v>
                </c:pt>
                <c:pt idx="168">
                  <c:v>169</c:v>
                </c:pt>
                <c:pt idx="169">
                  <c:v>170</c:v>
                </c:pt>
                <c:pt idx="170">
                  <c:v>171</c:v>
                </c:pt>
                <c:pt idx="171">
                  <c:v>172</c:v>
                </c:pt>
                <c:pt idx="172">
                  <c:v>173</c:v>
                </c:pt>
                <c:pt idx="173">
                  <c:v>174</c:v>
                </c:pt>
                <c:pt idx="174">
                  <c:v>175</c:v>
                </c:pt>
                <c:pt idx="175">
                  <c:v>176</c:v>
                </c:pt>
                <c:pt idx="176">
                  <c:v>177</c:v>
                </c:pt>
                <c:pt idx="177">
                  <c:v>178</c:v>
                </c:pt>
                <c:pt idx="178">
                  <c:v>179</c:v>
                </c:pt>
                <c:pt idx="179">
                  <c:v>180</c:v>
                </c:pt>
                <c:pt idx="180">
                  <c:v>181</c:v>
                </c:pt>
                <c:pt idx="181">
                  <c:v>182</c:v>
                </c:pt>
                <c:pt idx="182">
                  <c:v>183</c:v>
                </c:pt>
                <c:pt idx="183">
                  <c:v>184</c:v>
                </c:pt>
                <c:pt idx="184">
                  <c:v>185</c:v>
                </c:pt>
                <c:pt idx="185">
                  <c:v>186</c:v>
                </c:pt>
                <c:pt idx="186">
                  <c:v>187</c:v>
                </c:pt>
                <c:pt idx="187">
                  <c:v>188</c:v>
                </c:pt>
                <c:pt idx="188">
                  <c:v>189</c:v>
                </c:pt>
                <c:pt idx="189">
                  <c:v>190</c:v>
                </c:pt>
                <c:pt idx="190">
                  <c:v>191</c:v>
                </c:pt>
                <c:pt idx="191">
                  <c:v>192</c:v>
                </c:pt>
                <c:pt idx="192">
                  <c:v>193</c:v>
                </c:pt>
                <c:pt idx="193">
                  <c:v>194</c:v>
                </c:pt>
                <c:pt idx="194">
                  <c:v>195</c:v>
                </c:pt>
                <c:pt idx="195">
                  <c:v>196</c:v>
                </c:pt>
                <c:pt idx="196">
                  <c:v>197</c:v>
                </c:pt>
                <c:pt idx="197">
                  <c:v>198</c:v>
                </c:pt>
                <c:pt idx="198">
                  <c:v>199</c:v>
                </c:pt>
                <c:pt idx="199">
                  <c:v>200</c:v>
                </c:pt>
              </c:numCache>
            </c:numRef>
          </c:cat>
          <c:val>
            <c:numRef>
              <c:f>IncExample!$I$3:$I$202</c:f>
              <c:numCache>
                <c:formatCode>0.00%</c:formatCode>
                <c:ptCount val="200"/>
                <c:pt idx="0">
                  <c:v>0.45950000000000002</c:v>
                </c:pt>
                <c:pt idx="1">
                  <c:v>0.51290000000000002</c:v>
                </c:pt>
                <c:pt idx="2">
                  <c:v>0.54139999999999999</c:v>
                </c:pt>
                <c:pt idx="3">
                  <c:v>0.55469999999999997</c:v>
                </c:pt>
                <c:pt idx="4">
                  <c:v>0.56899999999999995</c:v>
                </c:pt>
                <c:pt idx="5">
                  <c:v>0.57620000000000005</c:v>
                </c:pt>
                <c:pt idx="6">
                  <c:v>0.58840000000000003</c:v>
                </c:pt>
                <c:pt idx="7">
                  <c:v>0.59379999999999999</c:v>
                </c:pt>
                <c:pt idx="8">
                  <c:v>0.5948</c:v>
                </c:pt>
                <c:pt idx="9">
                  <c:v>0.60129999999999995</c:v>
                </c:pt>
                <c:pt idx="10">
                  <c:v>0.60289999999999999</c:v>
                </c:pt>
                <c:pt idx="11">
                  <c:v>0.60929999999999995</c:v>
                </c:pt>
                <c:pt idx="12">
                  <c:v>0.60850000000000004</c:v>
                </c:pt>
                <c:pt idx="13">
                  <c:v>0.61439999999999995</c:v>
                </c:pt>
                <c:pt idx="14">
                  <c:v>0.61650000000000005</c:v>
                </c:pt>
                <c:pt idx="15">
                  <c:v>0.61560000000000004</c:v>
                </c:pt>
                <c:pt idx="16">
                  <c:v>0.62390000000000001</c:v>
                </c:pt>
                <c:pt idx="17">
                  <c:v>0.62290000000000001</c:v>
                </c:pt>
                <c:pt idx="18">
                  <c:v>0.62519999999999998</c:v>
                </c:pt>
                <c:pt idx="19">
                  <c:v>0.62219999999999998</c:v>
                </c:pt>
                <c:pt idx="20">
                  <c:v>0.62370000000000003</c:v>
                </c:pt>
                <c:pt idx="21">
                  <c:v>0.62609999999999999</c:v>
                </c:pt>
                <c:pt idx="22">
                  <c:v>0.628</c:v>
                </c:pt>
                <c:pt idx="23">
                  <c:v>0.63100000000000001</c:v>
                </c:pt>
                <c:pt idx="24">
                  <c:v>0.62770000000000004</c:v>
                </c:pt>
                <c:pt idx="25">
                  <c:v>0.63319999999999999</c:v>
                </c:pt>
                <c:pt idx="26">
                  <c:v>0.6351</c:v>
                </c:pt>
                <c:pt idx="27">
                  <c:v>0.63629999999999998</c:v>
                </c:pt>
                <c:pt idx="28">
                  <c:v>0.64319999999999999</c:v>
                </c:pt>
                <c:pt idx="29">
                  <c:v>0.63349999999999995</c:v>
                </c:pt>
                <c:pt idx="30">
                  <c:v>0.63300000000000001</c:v>
                </c:pt>
                <c:pt idx="31">
                  <c:v>0.64219999999999999</c:v>
                </c:pt>
                <c:pt idx="32">
                  <c:v>0.6431</c:v>
                </c:pt>
                <c:pt idx="33">
                  <c:v>0.64019999999999999</c:v>
                </c:pt>
                <c:pt idx="34">
                  <c:v>0.63800000000000001</c:v>
                </c:pt>
                <c:pt idx="35">
                  <c:v>0.64190000000000003</c:v>
                </c:pt>
                <c:pt idx="36">
                  <c:v>0.64419999999999999</c:v>
                </c:pt>
                <c:pt idx="37">
                  <c:v>0.6472</c:v>
                </c:pt>
                <c:pt idx="38">
                  <c:v>0.6452</c:v>
                </c:pt>
                <c:pt idx="39">
                  <c:v>0.64419999999999999</c:v>
                </c:pt>
                <c:pt idx="40">
                  <c:v>0.64610000000000001</c:v>
                </c:pt>
                <c:pt idx="41">
                  <c:v>0.64490000000000003</c:v>
                </c:pt>
                <c:pt idx="42">
                  <c:v>0.64990000000000003</c:v>
                </c:pt>
                <c:pt idx="43">
                  <c:v>0.64690000000000003</c:v>
                </c:pt>
                <c:pt idx="44">
                  <c:v>0.64910000000000001</c:v>
                </c:pt>
                <c:pt idx="45">
                  <c:v>0.64590000000000003</c:v>
                </c:pt>
                <c:pt idx="46">
                  <c:v>0.64570000000000005</c:v>
                </c:pt>
                <c:pt idx="47">
                  <c:v>0.65259999999999996</c:v>
                </c:pt>
                <c:pt idx="48">
                  <c:v>0.6502</c:v>
                </c:pt>
                <c:pt idx="49">
                  <c:v>0.64910000000000001</c:v>
                </c:pt>
                <c:pt idx="50">
                  <c:v>0.6502</c:v>
                </c:pt>
                <c:pt idx="51">
                  <c:v>0.64610000000000001</c:v>
                </c:pt>
                <c:pt idx="52">
                  <c:v>0.65300000000000002</c:v>
                </c:pt>
                <c:pt idx="53">
                  <c:v>0.65039999999999998</c:v>
                </c:pt>
                <c:pt idx="54">
                  <c:v>0.64939999999999998</c:v>
                </c:pt>
                <c:pt idx="55">
                  <c:v>0.65100000000000002</c:v>
                </c:pt>
                <c:pt idx="56">
                  <c:v>0.64990000000000003</c:v>
                </c:pt>
                <c:pt idx="57">
                  <c:v>0.64510000000000001</c:v>
                </c:pt>
                <c:pt idx="58">
                  <c:v>0.65839999999999999</c:v>
                </c:pt>
                <c:pt idx="59">
                  <c:v>0.65769999999999995</c:v>
                </c:pt>
                <c:pt idx="60">
                  <c:v>0.65239999999999998</c:v>
                </c:pt>
                <c:pt idx="61">
                  <c:v>0.65380000000000005</c:v>
                </c:pt>
                <c:pt idx="62">
                  <c:v>0.65159999999999996</c:v>
                </c:pt>
                <c:pt idx="63">
                  <c:v>0.64639999999999997</c:v>
                </c:pt>
                <c:pt idx="64">
                  <c:v>0.65259999999999996</c:v>
                </c:pt>
                <c:pt idx="65">
                  <c:v>0.65710000000000002</c:v>
                </c:pt>
                <c:pt idx="66">
                  <c:v>0.65100000000000002</c:v>
                </c:pt>
                <c:pt idx="67">
                  <c:v>0.65859999999999996</c:v>
                </c:pt>
                <c:pt idx="68">
                  <c:v>0.65500000000000003</c:v>
                </c:pt>
                <c:pt idx="69">
                  <c:v>0.65629999999999999</c:v>
                </c:pt>
                <c:pt idx="70">
                  <c:v>0.65710000000000002</c:v>
                </c:pt>
                <c:pt idx="71">
                  <c:v>0.65480000000000005</c:v>
                </c:pt>
                <c:pt idx="72">
                  <c:v>0.65539999999999998</c:v>
                </c:pt>
                <c:pt idx="73">
                  <c:v>0.65459999999999996</c:v>
                </c:pt>
                <c:pt idx="74">
                  <c:v>0.65529999999999999</c:v>
                </c:pt>
                <c:pt idx="75">
                  <c:v>0.6573</c:v>
                </c:pt>
                <c:pt idx="76">
                  <c:v>0.65910000000000002</c:v>
                </c:pt>
                <c:pt idx="77">
                  <c:v>0.65429999999999999</c:v>
                </c:pt>
                <c:pt idx="78">
                  <c:v>0.6583</c:v>
                </c:pt>
                <c:pt idx="79">
                  <c:v>0.65290000000000004</c:v>
                </c:pt>
                <c:pt idx="80">
                  <c:v>0.65800000000000003</c:v>
                </c:pt>
                <c:pt idx="81">
                  <c:v>0.66190000000000004</c:v>
                </c:pt>
                <c:pt idx="82">
                  <c:v>0.6583</c:v>
                </c:pt>
                <c:pt idx="83">
                  <c:v>0.6502</c:v>
                </c:pt>
                <c:pt idx="84">
                  <c:v>0.6593</c:v>
                </c:pt>
                <c:pt idx="85">
                  <c:v>0.65639999999999998</c:v>
                </c:pt>
                <c:pt idx="86">
                  <c:v>0.65959999999999996</c:v>
                </c:pt>
                <c:pt idx="87">
                  <c:v>0.65869999999999995</c:v>
                </c:pt>
                <c:pt idx="88">
                  <c:v>0.66</c:v>
                </c:pt>
                <c:pt idx="89">
                  <c:v>0.66259999999999997</c:v>
                </c:pt>
                <c:pt idx="90">
                  <c:v>0.65939999999999999</c:v>
                </c:pt>
                <c:pt idx="91">
                  <c:v>0.66290000000000004</c:v>
                </c:pt>
                <c:pt idx="92">
                  <c:v>0.65959999999999996</c:v>
                </c:pt>
                <c:pt idx="93">
                  <c:v>0.6633</c:v>
                </c:pt>
                <c:pt idx="94">
                  <c:v>0.65720000000000001</c:v>
                </c:pt>
                <c:pt idx="95">
                  <c:v>0.65759999999999996</c:v>
                </c:pt>
                <c:pt idx="96">
                  <c:v>0.66520000000000001</c:v>
                </c:pt>
                <c:pt idx="97">
                  <c:v>0.6633</c:v>
                </c:pt>
                <c:pt idx="98">
                  <c:v>0.65910000000000002</c:v>
                </c:pt>
                <c:pt idx="99">
                  <c:v>0.66269999999999996</c:v>
                </c:pt>
                <c:pt idx="100">
                  <c:v>0.67130000000000001</c:v>
                </c:pt>
                <c:pt idx="101">
                  <c:v>0.66990000000000005</c:v>
                </c:pt>
                <c:pt idx="102">
                  <c:v>0.67030000000000001</c:v>
                </c:pt>
                <c:pt idx="103">
                  <c:v>0.67090000000000005</c:v>
                </c:pt>
                <c:pt idx="104">
                  <c:v>0.67379999999999995</c:v>
                </c:pt>
                <c:pt idx="105">
                  <c:v>0.67230000000000001</c:v>
                </c:pt>
                <c:pt idx="106">
                  <c:v>0.67279999999999995</c:v>
                </c:pt>
                <c:pt idx="107">
                  <c:v>0.67510000000000003</c:v>
                </c:pt>
                <c:pt idx="108">
                  <c:v>0.67120000000000002</c:v>
                </c:pt>
                <c:pt idx="109">
                  <c:v>0.6724</c:v>
                </c:pt>
                <c:pt idx="110">
                  <c:v>0.67400000000000004</c:v>
                </c:pt>
                <c:pt idx="111">
                  <c:v>0.67149999999999999</c:v>
                </c:pt>
                <c:pt idx="112">
                  <c:v>0.6734</c:v>
                </c:pt>
                <c:pt idx="113">
                  <c:v>0.67390000000000005</c:v>
                </c:pt>
                <c:pt idx="114">
                  <c:v>0.67279999999999995</c:v>
                </c:pt>
                <c:pt idx="115">
                  <c:v>0.67430000000000001</c:v>
                </c:pt>
                <c:pt idx="116">
                  <c:v>0.67290000000000005</c:v>
                </c:pt>
                <c:pt idx="117">
                  <c:v>0.67210000000000003</c:v>
                </c:pt>
                <c:pt idx="118">
                  <c:v>0.67200000000000004</c:v>
                </c:pt>
                <c:pt idx="119">
                  <c:v>0.67400000000000004</c:v>
                </c:pt>
                <c:pt idx="120">
                  <c:v>0.67530000000000001</c:v>
                </c:pt>
                <c:pt idx="121">
                  <c:v>0.67390000000000005</c:v>
                </c:pt>
                <c:pt idx="122">
                  <c:v>0.67610000000000003</c:v>
                </c:pt>
                <c:pt idx="123">
                  <c:v>0.67620000000000002</c:v>
                </c:pt>
                <c:pt idx="124">
                  <c:v>0.67469999999999997</c:v>
                </c:pt>
                <c:pt idx="125">
                  <c:v>0.67559999999999998</c:v>
                </c:pt>
                <c:pt idx="126">
                  <c:v>0.67620000000000002</c:v>
                </c:pt>
                <c:pt idx="127">
                  <c:v>0.67400000000000004</c:v>
                </c:pt>
                <c:pt idx="128">
                  <c:v>0.67349999999999999</c:v>
                </c:pt>
                <c:pt idx="129">
                  <c:v>0.67320000000000002</c:v>
                </c:pt>
                <c:pt idx="130">
                  <c:v>0.6754</c:v>
                </c:pt>
                <c:pt idx="131">
                  <c:v>0.6734</c:v>
                </c:pt>
                <c:pt idx="132">
                  <c:v>0.67520000000000002</c:v>
                </c:pt>
                <c:pt idx="133">
                  <c:v>0.67659999999999998</c:v>
                </c:pt>
                <c:pt idx="134">
                  <c:v>0.6764</c:v>
                </c:pt>
                <c:pt idx="135">
                  <c:v>0.6764</c:v>
                </c:pt>
                <c:pt idx="136">
                  <c:v>0.67569999999999997</c:v>
                </c:pt>
                <c:pt idx="137">
                  <c:v>0.67410000000000003</c:v>
                </c:pt>
                <c:pt idx="138">
                  <c:v>0.67559999999999998</c:v>
                </c:pt>
                <c:pt idx="139">
                  <c:v>0.67430000000000001</c:v>
                </c:pt>
                <c:pt idx="140">
                  <c:v>0.67600000000000005</c:v>
                </c:pt>
                <c:pt idx="141">
                  <c:v>0.67569999999999997</c:v>
                </c:pt>
                <c:pt idx="142">
                  <c:v>0.67610000000000003</c:v>
                </c:pt>
                <c:pt idx="143">
                  <c:v>0.67400000000000004</c:v>
                </c:pt>
                <c:pt idx="144">
                  <c:v>0.67459999999999998</c:v>
                </c:pt>
                <c:pt idx="145">
                  <c:v>0.67610000000000003</c:v>
                </c:pt>
                <c:pt idx="146">
                  <c:v>0.67759999999999998</c:v>
                </c:pt>
                <c:pt idx="147">
                  <c:v>0.67500000000000004</c:v>
                </c:pt>
                <c:pt idx="148">
                  <c:v>0.67469999999999997</c:v>
                </c:pt>
                <c:pt idx="149">
                  <c:v>0.67520000000000002</c:v>
                </c:pt>
                <c:pt idx="150">
                  <c:v>0.67779999999999996</c:v>
                </c:pt>
                <c:pt idx="151">
                  <c:v>0.6754</c:v>
                </c:pt>
                <c:pt idx="152">
                  <c:v>0.6774</c:v>
                </c:pt>
                <c:pt idx="153">
                  <c:v>0.67559999999999998</c:v>
                </c:pt>
                <c:pt idx="154">
                  <c:v>0.67500000000000004</c:v>
                </c:pt>
                <c:pt idx="155">
                  <c:v>0.67659999999999998</c:v>
                </c:pt>
                <c:pt idx="156">
                  <c:v>0.67559999999999998</c:v>
                </c:pt>
                <c:pt idx="157">
                  <c:v>0.67549999999999999</c:v>
                </c:pt>
                <c:pt idx="158">
                  <c:v>0.67830000000000001</c:v>
                </c:pt>
                <c:pt idx="159">
                  <c:v>0.67390000000000005</c:v>
                </c:pt>
                <c:pt idx="160">
                  <c:v>0.67579999999999996</c:v>
                </c:pt>
                <c:pt idx="161">
                  <c:v>0.67449999999999999</c:v>
                </c:pt>
                <c:pt idx="162">
                  <c:v>0.67569999999999997</c:v>
                </c:pt>
                <c:pt idx="163">
                  <c:v>0.67720000000000002</c:v>
                </c:pt>
                <c:pt idx="164">
                  <c:v>0.67630000000000001</c:v>
                </c:pt>
                <c:pt idx="165">
                  <c:v>0.67849999999999999</c:v>
                </c:pt>
                <c:pt idx="166">
                  <c:v>0.67469999999999997</c:v>
                </c:pt>
                <c:pt idx="167">
                  <c:v>0.67510000000000003</c:v>
                </c:pt>
                <c:pt idx="168">
                  <c:v>0.67530000000000001</c:v>
                </c:pt>
                <c:pt idx="169">
                  <c:v>0.67459999999999998</c:v>
                </c:pt>
                <c:pt idx="170">
                  <c:v>0.67679999999999996</c:v>
                </c:pt>
                <c:pt idx="171">
                  <c:v>0.67630000000000001</c:v>
                </c:pt>
                <c:pt idx="172">
                  <c:v>0.67390000000000005</c:v>
                </c:pt>
                <c:pt idx="173">
                  <c:v>0.67379999999999995</c:v>
                </c:pt>
                <c:pt idx="174">
                  <c:v>0.67659999999999998</c:v>
                </c:pt>
                <c:pt idx="175">
                  <c:v>0.67390000000000005</c:v>
                </c:pt>
                <c:pt idx="176">
                  <c:v>0.67830000000000001</c:v>
                </c:pt>
                <c:pt idx="177">
                  <c:v>0.6754</c:v>
                </c:pt>
                <c:pt idx="178">
                  <c:v>0.6754</c:v>
                </c:pt>
                <c:pt idx="179">
                  <c:v>0.67600000000000005</c:v>
                </c:pt>
                <c:pt idx="180">
                  <c:v>0.67649999999999999</c:v>
                </c:pt>
                <c:pt idx="181">
                  <c:v>0.67510000000000003</c:v>
                </c:pt>
                <c:pt idx="182">
                  <c:v>0.67530000000000001</c:v>
                </c:pt>
                <c:pt idx="183">
                  <c:v>0.67759999999999998</c:v>
                </c:pt>
                <c:pt idx="184">
                  <c:v>0.6744</c:v>
                </c:pt>
                <c:pt idx="185">
                  <c:v>0.67390000000000005</c:v>
                </c:pt>
                <c:pt idx="186">
                  <c:v>0.67720000000000002</c:v>
                </c:pt>
                <c:pt idx="187">
                  <c:v>0.67579999999999996</c:v>
                </c:pt>
                <c:pt idx="188">
                  <c:v>0.67400000000000004</c:v>
                </c:pt>
                <c:pt idx="189">
                  <c:v>0.67630000000000001</c:v>
                </c:pt>
                <c:pt idx="190">
                  <c:v>0.67830000000000001</c:v>
                </c:pt>
                <c:pt idx="191">
                  <c:v>0.67620000000000002</c:v>
                </c:pt>
                <c:pt idx="192">
                  <c:v>0.67949999999999999</c:v>
                </c:pt>
                <c:pt idx="193">
                  <c:v>0.67679999999999996</c:v>
                </c:pt>
                <c:pt idx="194">
                  <c:v>0.67649999999999999</c:v>
                </c:pt>
                <c:pt idx="195">
                  <c:v>0.67500000000000004</c:v>
                </c:pt>
                <c:pt idx="196">
                  <c:v>0.67879999999999996</c:v>
                </c:pt>
                <c:pt idx="197">
                  <c:v>0.67500000000000004</c:v>
                </c:pt>
                <c:pt idx="198">
                  <c:v>0.67500000000000004</c:v>
                </c:pt>
                <c:pt idx="199">
                  <c:v>0.67569999999999997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73020976"/>
        <c:axId val="173021536"/>
        <c:extLst>
          <c:ext xmlns:c15="http://schemas.microsoft.com/office/drawing/2012/chart" uri="{02D57815-91ED-43cb-92C2-25804820EDAC}">
            <c15:filteredLine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IncExample!$B$1:$B$2</c15:sqref>
                        </c15:formulaRef>
                      </c:ext>
                    </c:extLst>
                    <c:strCache>
                      <c:ptCount val="2"/>
                      <c:pt idx="0">
                        <c:v>GoogLeNet</c:v>
                      </c:pt>
                      <c:pt idx="1">
                        <c:v>TrainLoss</c:v>
                      </c:pt>
                    </c:strCache>
                  </c:strRef>
                </c:tx>
                <c:spPr>
                  <a:ln w="28575" cap="rnd">
                    <a:solidFill>
                      <a:schemeClr val="accent1"/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numRef>
                    <c:extLst>
                      <c:ext uri="{02D57815-91ED-43cb-92C2-25804820EDAC}">
                        <c15:formulaRef>
                          <c15:sqref>IncExample!$A$3:$A$202</c15:sqref>
                        </c15:formulaRef>
                      </c:ext>
                    </c:extLst>
                    <c:numCache>
                      <c:formatCode>General</c:formatCode>
                      <c:ptCount val="200"/>
                      <c:pt idx="0">
                        <c:v>1</c:v>
                      </c:pt>
                      <c:pt idx="1">
                        <c:v>2</c:v>
                      </c:pt>
                      <c:pt idx="2">
                        <c:v>3</c:v>
                      </c:pt>
                      <c:pt idx="3">
                        <c:v>4</c:v>
                      </c:pt>
                      <c:pt idx="4">
                        <c:v>5</c:v>
                      </c:pt>
                      <c:pt idx="5">
                        <c:v>6</c:v>
                      </c:pt>
                      <c:pt idx="6">
                        <c:v>7</c:v>
                      </c:pt>
                      <c:pt idx="7">
                        <c:v>8</c:v>
                      </c:pt>
                      <c:pt idx="8">
                        <c:v>9</c:v>
                      </c:pt>
                      <c:pt idx="9">
                        <c:v>10</c:v>
                      </c:pt>
                      <c:pt idx="10">
                        <c:v>11</c:v>
                      </c:pt>
                      <c:pt idx="11">
                        <c:v>12</c:v>
                      </c:pt>
                      <c:pt idx="12">
                        <c:v>13</c:v>
                      </c:pt>
                      <c:pt idx="13">
                        <c:v>14</c:v>
                      </c:pt>
                      <c:pt idx="14">
                        <c:v>15</c:v>
                      </c:pt>
                      <c:pt idx="15">
                        <c:v>16</c:v>
                      </c:pt>
                      <c:pt idx="16">
                        <c:v>17</c:v>
                      </c:pt>
                      <c:pt idx="17">
                        <c:v>18</c:v>
                      </c:pt>
                      <c:pt idx="18">
                        <c:v>19</c:v>
                      </c:pt>
                      <c:pt idx="19">
                        <c:v>20</c:v>
                      </c:pt>
                      <c:pt idx="20">
                        <c:v>21</c:v>
                      </c:pt>
                      <c:pt idx="21">
                        <c:v>22</c:v>
                      </c:pt>
                      <c:pt idx="22">
                        <c:v>23</c:v>
                      </c:pt>
                      <c:pt idx="23">
                        <c:v>24</c:v>
                      </c:pt>
                      <c:pt idx="24">
                        <c:v>25</c:v>
                      </c:pt>
                      <c:pt idx="25">
                        <c:v>26</c:v>
                      </c:pt>
                      <c:pt idx="26">
                        <c:v>27</c:v>
                      </c:pt>
                      <c:pt idx="27">
                        <c:v>28</c:v>
                      </c:pt>
                      <c:pt idx="28">
                        <c:v>29</c:v>
                      </c:pt>
                      <c:pt idx="29">
                        <c:v>30</c:v>
                      </c:pt>
                      <c:pt idx="30">
                        <c:v>31</c:v>
                      </c:pt>
                      <c:pt idx="31">
                        <c:v>32</c:v>
                      </c:pt>
                      <c:pt idx="32">
                        <c:v>33</c:v>
                      </c:pt>
                      <c:pt idx="33">
                        <c:v>34</c:v>
                      </c:pt>
                      <c:pt idx="34">
                        <c:v>35</c:v>
                      </c:pt>
                      <c:pt idx="35">
                        <c:v>36</c:v>
                      </c:pt>
                      <c:pt idx="36">
                        <c:v>37</c:v>
                      </c:pt>
                      <c:pt idx="37">
                        <c:v>38</c:v>
                      </c:pt>
                      <c:pt idx="38">
                        <c:v>39</c:v>
                      </c:pt>
                      <c:pt idx="39">
                        <c:v>40</c:v>
                      </c:pt>
                      <c:pt idx="40">
                        <c:v>41</c:v>
                      </c:pt>
                      <c:pt idx="41">
                        <c:v>42</c:v>
                      </c:pt>
                      <c:pt idx="42">
                        <c:v>43</c:v>
                      </c:pt>
                      <c:pt idx="43">
                        <c:v>44</c:v>
                      </c:pt>
                      <c:pt idx="44">
                        <c:v>45</c:v>
                      </c:pt>
                      <c:pt idx="45">
                        <c:v>46</c:v>
                      </c:pt>
                      <c:pt idx="46">
                        <c:v>47</c:v>
                      </c:pt>
                      <c:pt idx="47">
                        <c:v>48</c:v>
                      </c:pt>
                      <c:pt idx="48">
                        <c:v>49</c:v>
                      </c:pt>
                      <c:pt idx="49">
                        <c:v>50</c:v>
                      </c:pt>
                      <c:pt idx="50">
                        <c:v>51</c:v>
                      </c:pt>
                      <c:pt idx="51">
                        <c:v>52</c:v>
                      </c:pt>
                      <c:pt idx="52">
                        <c:v>53</c:v>
                      </c:pt>
                      <c:pt idx="53">
                        <c:v>54</c:v>
                      </c:pt>
                      <c:pt idx="54">
                        <c:v>55</c:v>
                      </c:pt>
                      <c:pt idx="55">
                        <c:v>56</c:v>
                      </c:pt>
                      <c:pt idx="56">
                        <c:v>57</c:v>
                      </c:pt>
                      <c:pt idx="57">
                        <c:v>58</c:v>
                      </c:pt>
                      <c:pt idx="58">
                        <c:v>59</c:v>
                      </c:pt>
                      <c:pt idx="59">
                        <c:v>60</c:v>
                      </c:pt>
                      <c:pt idx="60">
                        <c:v>61</c:v>
                      </c:pt>
                      <c:pt idx="61">
                        <c:v>62</c:v>
                      </c:pt>
                      <c:pt idx="62">
                        <c:v>63</c:v>
                      </c:pt>
                      <c:pt idx="63">
                        <c:v>64</c:v>
                      </c:pt>
                      <c:pt idx="64">
                        <c:v>65</c:v>
                      </c:pt>
                      <c:pt idx="65">
                        <c:v>66</c:v>
                      </c:pt>
                      <c:pt idx="66">
                        <c:v>67</c:v>
                      </c:pt>
                      <c:pt idx="67">
                        <c:v>68</c:v>
                      </c:pt>
                      <c:pt idx="68">
                        <c:v>69</c:v>
                      </c:pt>
                      <c:pt idx="69">
                        <c:v>70</c:v>
                      </c:pt>
                      <c:pt idx="70">
                        <c:v>71</c:v>
                      </c:pt>
                      <c:pt idx="71">
                        <c:v>72</c:v>
                      </c:pt>
                      <c:pt idx="72">
                        <c:v>73</c:v>
                      </c:pt>
                      <c:pt idx="73">
                        <c:v>74</c:v>
                      </c:pt>
                      <c:pt idx="74">
                        <c:v>75</c:v>
                      </c:pt>
                      <c:pt idx="75">
                        <c:v>76</c:v>
                      </c:pt>
                      <c:pt idx="76">
                        <c:v>77</c:v>
                      </c:pt>
                      <c:pt idx="77">
                        <c:v>78</c:v>
                      </c:pt>
                      <c:pt idx="78">
                        <c:v>79</c:v>
                      </c:pt>
                      <c:pt idx="79">
                        <c:v>80</c:v>
                      </c:pt>
                      <c:pt idx="80">
                        <c:v>81</c:v>
                      </c:pt>
                      <c:pt idx="81">
                        <c:v>82</c:v>
                      </c:pt>
                      <c:pt idx="82">
                        <c:v>83</c:v>
                      </c:pt>
                      <c:pt idx="83">
                        <c:v>84</c:v>
                      </c:pt>
                      <c:pt idx="84">
                        <c:v>85</c:v>
                      </c:pt>
                      <c:pt idx="85">
                        <c:v>86</c:v>
                      </c:pt>
                      <c:pt idx="86">
                        <c:v>87</c:v>
                      </c:pt>
                      <c:pt idx="87">
                        <c:v>88</c:v>
                      </c:pt>
                      <c:pt idx="88">
                        <c:v>89</c:v>
                      </c:pt>
                      <c:pt idx="89">
                        <c:v>90</c:v>
                      </c:pt>
                      <c:pt idx="90">
                        <c:v>91</c:v>
                      </c:pt>
                      <c:pt idx="91">
                        <c:v>92</c:v>
                      </c:pt>
                      <c:pt idx="92">
                        <c:v>93</c:v>
                      </c:pt>
                      <c:pt idx="93">
                        <c:v>94</c:v>
                      </c:pt>
                      <c:pt idx="94">
                        <c:v>95</c:v>
                      </c:pt>
                      <c:pt idx="95">
                        <c:v>96</c:v>
                      </c:pt>
                      <c:pt idx="96">
                        <c:v>97</c:v>
                      </c:pt>
                      <c:pt idx="97">
                        <c:v>98</c:v>
                      </c:pt>
                      <c:pt idx="98">
                        <c:v>99</c:v>
                      </c:pt>
                      <c:pt idx="99">
                        <c:v>100</c:v>
                      </c:pt>
                      <c:pt idx="100">
                        <c:v>101</c:v>
                      </c:pt>
                      <c:pt idx="101">
                        <c:v>102</c:v>
                      </c:pt>
                      <c:pt idx="102">
                        <c:v>103</c:v>
                      </c:pt>
                      <c:pt idx="103">
                        <c:v>104</c:v>
                      </c:pt>
                      <c:pt idx="104">
                        <c:v>105</c:v>
                      </c:pt>
                      <c:pt idx="105">
                        <c:v>106</c:v>
                      </c:pt>
                      <c:pt idx="106">
                        <c:v>107</c:v>
                      </c:pt>
                      <c:pt idx="107">
                        <c:v>108</c:v>
                      </c:pt>
                      <c:pt idx="108">
                        <c:v>109</c:v>
                      </c:pt>
                      <c:pt idx="109">
                        <c:v>110</c:v>
                      </c:pt>
                      <c:pt idx="110">
                        <c:v>111</c:v>
                      </c:pt>
                      <c:pt idx="111">
                        <c:v>112</c:v>
                      </c:pt>
                      <c:pt idx="112">
                        <c:v>113</c:v>
                      </c:pt>
                      <c:pt idx="113">
                        <c:v>114</c:v>
                      </c:pt>
                      <c:pt idx="114">
                        <c:v>115</c:v>
                      </c:pt>
                      <c:pt idx="115">
                        <c:v>116</c:v>
                      </c:pt>
                      <c:pt idx="116">
                        <c:v>117</c:v>
                      </c:pt>
                      <c:pt idx="117">
                        <c:v>118</c:v>
                      </c:pt>
                      <c:pt idx="118">
                        <c:v>119</c:v>
                      </c:pt>
                      <c:pt idx="119">
                        <c:v>120</c:v>
                      </c:pt>
                      <c:pt idx="120">
                        <c:v>121</c:v>
                      </c:pt>
                      <c:pt idx="121">
                        <c:v>122</c:v>
                      </c:pt>
                      <c:pt idx="122">
                        <c:v>123</c:v>
                      </c:pt>
                      <c:pt idx="123">
                        <c:v>124</c:v>
                      </c:pt>
                      <c:pt idx="124">
                        <c:v>125</c:v>
                      </c:pt>
                      <c:pt idx="125">
                        <c:v>126</c:v>
                      </c:pt>
                      <c:pt idx="126">
                        <c:v>127</c:v>
                      </c:pt>
                      <c:pt idx="127">
                        <c:v>128</c:v>
                      </c:pt>
                      <c:pt idx="128">
                        <c:v>129</c:v>
                      </c:pt>
                      <c:pt idx="129">
                        <c:v>130</c:v>
                      </c:pt>
                      <c:pt idx="130">
                        <c:v>131</c:v>
                      </c:pt>
                      <c:pt idx="131">
                        <c:v>132</c:v>
                      </c:pt>
                      <c:pt idx="132">
                        <c:v>133</c:v>
                      </c:pt>
                      <c:pt idx="133">
                        <c:v>134</c:v>
                      </c:pt>
                      <c:pt idx="134">
                        <c:v>135</c:v>
                      </c:pt>
                      <c:pt idx="135">
                        <c:v>136</c:v>
                      </c:pt>
                      <c:pt idx="136">
                        <c:v>137</c:v>
                      </c:pt>
                      <c:pt idx="137">
                        <c:v>138</c:v>
                      </c:pt>
                      <c:pt idx="138">
                        <c:v>139</c:v>
                      </c:pt>
                      <c:pt idx="139">
                        <c:v>140</c:v>
                      </c:pt>
                      <c:pt idx="140">
                        <c:v>141</c:v>
                      </c:pt>
                      <c:pt idx="141">
                        <c:v>142</c:v>
                      </c:pt>
                      <c:pt idx="142">
                        <c:v>143</c:v>
                      </c:pt>
                      <c:pt idx="143">
                        <c:v>144</c:v>
                      </c:pt>
                      <c:pt idx="144">
                        <c:v>145</c:v>
                      </c:pt>
                      <c:pt idx="145">
                        <c:v>146</c:v>
                      </c:pt>
                      <c:pt idx="146">
                        <c:v>147</c:v>
                      </c:pt>
                      <c:pt idx="147">
                        <c:v>148</c:v>
                      </c:pt>
                      <c:pt idx="148">
                        <c:v>149</c:v>
                      </c:pt>
                      <c:pt idx="149">
                        <c:v>150</c:v>
                      </c:pt>
                      <c:pt idx="150">
                        <c:v>151</c:v>
                      </c:pt>
                      <c:pt idx="151">
                        <c:v>152</c:v>
                      </c:pt>
                      <c:pt idx="152">
                        <c:v>153</c:v>
                      </c:pt>
                      <c:pt idx="153">
                        <c:v>154</c:v>
                      </c:pt>
                      <c:pt idx="154">
                        <c:v>155</c:v>
                      </c:pt>
                      <c:pt idx="155">
                        <c:v>156</c:v>
                      </c:pt>
                      <c:pt idx="156">
                        <c:v>157</c:v>
                      </c:pt>
                      <c:pt idx="157">
                        <c:v>158</c:v>
                      </c:pt>
                      <c:pt idx="158">
                        <c:v>159</c:v>
                      </c:pt>
                      <c:pt idx="159">
                        <c:v>160</c:v>
                      </c:pt>
                      <c:pt idx="160">
                        <c:v>161</c:v>
                      </c:pt>
                      <c:pt idx="161">
                        <c:v>162</c:v>
                      </c:pt>
                      <c:pt idx="162">
                        <c:v>163</c:v>
                      </c:pt>
                      <c:pt idx="163">
                        <c:v>164</c:v>
                      </c:pt>
                      <c:pt idx="164">
                        <c:v>165</c:v>
                      </c:pt>
                      <c:pt idx="165">
                        <c:v>166</c:v>
                      </c:pt>
                      <c:pt idx="166">
                        <c:v>167</c:v>
                      </c:pt>
                      <c:pt idx="167">
                        <c:v>168</c:v>
                      </c:pt>
                      <c:pt idx="168">
                        <c:v>169</c:v>
                      </c:pt>
                      <c:pt idx="169">
                        <c:v>170</c:v>
                      </c:pt>
                      <c:pt idx="170">
                        <c:v>171</c:v>
                      </c:pt>
                      <c:pt idx="171">
                        <c:v>172</c:v>
                      </c:pt>
                      <c:pt idx="172">
                        <c:v>173</c:v>
                      </c:pt>
                      <c:pt idx="173">
                        <c:v>174</c:v>
                      </c:pt>
                      <c:pt idx="174">
                        <c:v>175</c:v>
                      </c:pt>
                      <c:pt idx="175">
                        <c:v>176</c:v>
                      </c:pt>
                      <c:pt idx="176">
                        <c:v>177</c:v>
                      </c:pt>
                      <c:pt idx="177">
                        <c:v>178</c:v>
                      </c:pt>
                      <c:pt idx="178">
                        <c:v>179</c:v>
                      </c:pt>
                      <c:pt idx="179">
                        <c:v>180</c:v>
                      </c:pt>
                      <c:pt idx="180">
                        <c:v>181</c:v>
                      </c:pt>
                      <c:pt idx="181">
                        <c:v>182</c:v>
                      </c:pt>
                      <c:pt idx="182">
                        <c:v>183</c:v>
                      </c:pt>
                      <c:pt idx="183">
                        <c:v>184</c:v>
                      </c:pt>
                      <c:pt idx="184">
                        <c:v>185</c:v>
                      </c:pt>
                      <c:pt idx="185">
                        <c:v>186</c:v>
                      </c:pt>
                      <c:pt idx="186">
                        <c:v>187</c:v>
                      </c:pt>
                      <c:pt idx="187">
                        <c:v>188</c:v>
                      </c:pt>
                      <c:pt idx="188">
                        <c:v>189</c:v>
                      </c:pt>
                      <c:pt idx="189">
                        <c:v>190</c:v>
                      </c:pt>
                      <c:pt idx="190">
                        <c:v>191</c:v>
                      </c:pt>
                      <c:pt idx="191">
                        <c:v>192</c:v>
                      </c:pt>
                      <c:pt idx="192">
                        <c:v>193</c:v>
                      </c:pt>
                      <c:pt idx="193">
                        <c:v>194</c:v>
                      </c:pt>
                      <c:pt idx="194">
                        <c:v>195</c:v>
                      </c:pt>
                      <c:pt idx="195">
                        <c:v>196</c:v>
                      </c:pt>
                      <c:pt idx="196">
                        <c:v>197</c:v>
                      </c:pt>
                      <c:pt idx="197">
                        <c:v>198</c:v>
                      </c:pt>
                      <c:pt idx="198">
                        <c:v>199</c:v>
                      </c:pt>
                      <c:pt idx="199">
                        <c:v>200</c:v>
                      </c:pt>
                    </c:numCache>
                  </c:numRef>
                </c:cat>
                <c:val>
                  <c:numRef>
                    <c:extLst>
                      <c:ext uri="{02D57815-91ED-43cb-92C2-25804820EDAC}">
                        <c15:formulaRef>
                          <c15:sqref>IncExample!$B$3:$B$202</c15:sqref>
                        </c15:formulaRef>
                      </c:ext>
                    </c:extLst>
                    <c:numCache>
                      <c:formatCode>General</c:formatCode>
                      <c:ptCount val="200"/>
                      <c:pt idx="0">
                        <c:v>0.12807399999999999</c:v>
                      </c:pt>
                      <c:pt idx="1">
                        <c:v>0.113353</c:v>
                      </c:pt>
                      <c:pt idx="2">
                        <c:v>0.104778</c:v>
                      </c:pt>
                      <c:pt idx="3">
                        <c:v>9.8528500000000005E-2</c:v>
                      </c:pt>
                      <c:pt idx="4">
                        <c:v>9.3814099999999997E-2</c:v>
                      </c:pt>
                      <c:pt idx="5">
                        <c:v>8.9845599999999998E-2</c:v>
                      </c:pt>
                      <c:pt idx="6">
                        <c:v>8.6414299999999999E-2</c:v>
                      </c:pt>
                      <c:pt idx="7">
                        <c:v>8.3406499999999995E-2</c:v>
                      </c:pt>
                      <c:pt idx="8">
                        <c:v>8.0869700000000003E-2</c:v>
                      </c:pt>
                      <c:pt idx="9">
                        <c:v>7.8271599999999997E-2</c:v>
                      </c:pt>
                      <c:pt idx="10">
                        <c:v>7.5849200000000006E-2</c:v>
                      </c:pt>
                      <c:pt idx="11">
                        <c:v>7.3920600000000003E-2</c:v>
                      </c:pt>
                      <c:pt idx="12">
                        <c:v>7.2046499999999999E-2</c:v>
                      </c:pt>
                      <c:pt idx="13">
                        <c:v>7.0332099999999995E-2</c:v>
                      </c:pt>
                      <c:pt idx="14">
                        <c:v>6.8574499999999997E-2</c:v>
                      </c:pt>
                      <c:pt idx="15">
                        <c:v>6.6920499999999994E-2</c:v>
                      </c:pt>
                      <c:pt idx="16">
                        <c:v>6.5508200000000003E-2</c:v>
                      </c:pt>
                      <c:pt idx="17">
                        <c:v>6.4061400000000004E-2</c:v>
                      </c:pt>
                      <c:pt idx="18">
                        <c:v>6.2721499999999999E-2</c:v>
                      </c:pt>
                      <c:pt idx="19">
                        <c:v>6.1498499999999998E-2</c:v>
                      </c:pt>
                      <c:pt idx="20">
                        <c:v>6.0086800000000003E-2</c:v>
                      </c:pt>
                      <c:pt idx="21">
                        <c:v>5.90182E-2</c:v>
                      </c:pt>
                      <c:pt idx="22">
                        <c:v>5.7874799999999997E-2</c:v>
                      </c:pt>
                      <c:pt idx="23">
                        <c:v>5.70436E-2</c:v>
                      </c:pt>
                      <c:pt idx="24">
                        <c:v>5.5764500000000002E-2</c:v>
                      </c:pt>
                      <c:pt idx="25">
                        <c:v>5.4646100000000003E-2</c:v>
                      </c:pt>
                      <c:pt idx="26">
                        <c:v>5.3822399999999999E-2</c:v>
                      </c:pt>
                      <c:pt idx="27">
                        <c:v>5.2677700000000001E-2</c:v>
                      </c:pt>
                      <c:pt idx="28">
                        <c:v>5.1964200000000002E-2</c:v>
                      </c:pt>
                      <c:pt idx="29">
                        <c:v>5.1356800000000001E-2</c:v>
                      </c:pt>
                      <c:pt idx="30">
                        <c:v>5.0266699999999997E-2</c:v>
                      </c:pt>
                      <c:pt idx="31">
                        <c:v>4.9544400000000002E-2</c:v>
                      </c:pt>
                      <c:pt idx="32">
                        <c:v>4.8792099999999998E-2</c:v>
                      </c:pt>
                      <c:pt idx="33">
                        <c:v>4.7999E-2</c:v>
                      </c:pt>
                      <c:pt idx="34">
                        <c:v>4.7318300000000001E-2</c:v>
                      </c:pt>
                      <c:pt idx="35">
                        <c:v>4.6385900000000001E-2</c:v>
                      </c:pt>
                      <c:pt idx="36">
                        <c:v>4.5774200000000001E-2</c:v>
                      </c:pt>
                      <c:pt idx="37">
                        <c:v>4.50838E-2</c:v>
                      </c:pt>
                      <c:pt idx="38">
                        <c:v>4.4466499999999999E-2</c:v>
                      </c:pt>
                      <c:pt idx="39">
                        <c:v>4.3753899999999998E-2</c:v>
                      </c:pt>
                      <c:pt idx="40">
                        <c:v>4.2846099999999998E-2</c:v>
                      </c:pt>
                      <c:pt idx="41">
                        <c:v>4.26179E-2</c:v>
                      </c:pt>
                      <c:pt idx="42">
                        <c:v>4.2035299999999998E-2</c:v>
                      </c:pt>
                      <c:pt idx="43">
                        <c:v>4.1530999999999998E-2</c:v>
                      </c:pt>
                      <c:pt idx="44">
                        <c:v>4.0958799999999997E-2</c:v>
                      </c:pt>
                      <c:pt idx="45">
                        <c:v>4.0495400000000001E-2</c:v>
                      </c:pt>
                      <c:pt idx="46">
                        <c:v>4.0014899999999999E-2</c:v>
                      </c:pt>
                      <c:pt idx="47">
                        <c:v>3.94346E-2</c:v>
                      </c:pt>
                      <c:pt idx="48">
                        <c:v>3.8907400000000002E-2</c:v>
                      </c:pt>
                      <c:pt idx="49">
                        <c:v>3.8356599999999998E-2</c:v>
                      </c:pt>
                      <c:pt idx="50">
                        <c:v>3.7969200000000002E-2</c:v>
                      </c:pt>
                      <c:pt idx="51">
                        <c:v>3.74776E-2</c:v>
                      </c:pt>
                      <c:pt idx="52">
                        <c:v>3.70406E-2</c:v>
                      </c:pt>
                      <c:pt idx="53">
                        <c:v>3.6487499999999999E-2</c:v>
                      </c:pt>
                      <c:pt idx="54">
                        <c:v>3.6169E-2</c:v>
                      </c:pt>
                      <c:pt idx="55">
                        <c:v>3.5665599999999999E-2</c:v>
                      </c:pt>
                      <c:pt idx="56">
                        <c:v>3.5269700000000001E-2</c:v>
                      </c:pt>
                      <c:pt idx="57">
                        <c:v>3.4826900000000001E-2</c:v>
                      </c:pt>
                      <c:pt idx="58">
                        <c:v>3.43573E-2</c:v>
                      </c:pt>
                      <c:pt idx="59">
                        <c:v>3.3999799999999997E-2</c:v>
                      </c:pt>
                      <c:pt idx="60">
                        <c:v>3.38228E-2</c:v>
                      </c:pt>
                      <c:pt idx="61">
                        <c:v>3.3437500000000002E-2</c:v>
                      </c:pt>
                      <c:pt idx="62">
                        <c:v>3.3051499999999998E-2</c:v>
                      </c:pt>
                      <c:pt idx="63">
                        <c:v>3.2738400000000001E-2</c:v>
                      </c:pt>
                      <c:pt idx="64">
                        <c:v>3.2345400000000003E-2</c:v>
                      </c:pt>
                      <c:pt idx="65">
                        <c:v>3.2086299999999998E-2</c:v>
                      </c:pt>
                      <c:pt idx="66">
                        <c:v>3.1719900000000002E-2</c:v>
                      </c:pt>
                      <c:pt idx="67">
                        <c:v>3.1223000000000001E-2</c:v>
                      </c:pt>
                      <c:pt idx="68">
                        <c:v>3.1120800000000001E-2</c:v>
                      </c:pt>
                      <c:pt idx="69">
                        <c:v>3.08083E-2</c:v>
                      </c:pt>
                      <c:pt idx="70">
                        <c:v>3.0470000000000001E-2</c:v>
                      </c:pt>
                      <c:pt idx="71">
                        <c:v>3.00454E-2</c:v>
                      </c:pt>
                      <c:pt idx="72">
                        <c:v>2.98959E-2</c:v>
                      </c:pt>
                      <c:pt idx="73">
                        <c:v>2.9874600000000001E-2</c:v>
                      </c:pt>
                      <c:pt idx="74">
                        <c:v>2.9375399999999999E-2</c:v>
                      </c:pt>
                      <c:pt idx="75">
                        <c:v>2.9105700000000002E-2</c:v>
                      </c:pt>
                      <c:pt idx="76">
                        <c:v>2.8787799999999999E-2</c:v>
                      </c:pt>
                      <c:pt idx="77">
                        <c:v>2.84208E-2</c:v>
                      </c:pt>
                      <c:pt idx="78">
                        <c:v>2.82356E-2</c:v>
                      </c:pt>
                      <c:pt idx="79">
                        <c:v>2.8009800000000001E-2</c:v>
                      </c:pt>
                      <c:pt idx="80">
                        <c:v>2.7509200000000001E-2</c:v>
                      </c:pt>
                      <c:pt idx="81">
                        <c:v>2.7440599999999999E-2</c:v>
                      </c:pt>
                      <c:pt idx="82">
                        <c:v>2.7170799999999998E-2</c:v>
                      </c:pt>
                      <c:pt idx="83">
                        <c:v>2.6992200000000001E-2</c:v>
                      </c:pt>
                      <c:pt idx="84">
                        <c:v>2.6780100000000001E-2</c:v>
                      </c:pt>
                      <c:pt idx="85">
                        <c:v>2.6587900000000001E-2</c:v>
                      </c:pt>
                      <c:pt idx="86">
                        <c:v>2.6300400000000002E-2</c:v>
                      </c:pt>
                      <c:pt idx="87">
                        <c:v>2.61353E-2</c:v>
                      </c:pt>
                      <c:pt idx="88">
                        <c:v>2.5917900000000001E-2</c:v>
                      </c:pt>
                      <c:pt idx="89">
                        <c:v>2.5768900000000001E-2</c:v>
                      </c:pt>
                      <c:pt idx="90">
                        <c:v>2.5557799999999999E-2</c:v>
                      </c:pt>
                      <c:pt idx="91">
                        <c:v>2.5327800000000001E-2</c:v>
                      </c:pt>
                      <c:pt idx="92">
                        <c:v>2.5375700000000001E-2</c:v>
                      </c:pt>
                      <c:pt idx="93">
                        <c:v>2.4966200000000001E-2</c:v>
                      </c:pt>
                      <c:pt idx="94">
                        <c:v>2.4518999999999999E-2</c:v>
                      </c:pt>
                      <c:pt idx="95">
                        <c:v>2.44085E-2</c:v>
                      </c:pt>
                      <c:pt idx="96">
                        <c:v>2.4251399999999999E-2</c:v>
                      </c:pt>
                      <c:pt idx="97">
                        <c:v>2.4076400000000001E-2</c:v>
                      </c:pt>
                      <c:pt idx="98">
                        <c:v>2.38435E-2</c:v>
                      </c:pt>
                      <c:pt idx="99">
                        <c:v>2.3592399999999999E-2</c:v>
                      </c:pt>
                      <c:pt idx="100">
                        <c:v>2.0042999999999998E-2</c:v>
                      </c:pt>
                      <c:pt idx="101">
                        <c:v>1.9323300000000002E-2</c:v>
                      </c:pt>
                      <c:pt idx="102">
                        <c:v>1.90315E-2</c:v>
                      </c:pt>
                      <c:pt idx="103">
                        <c:v>1.9061700000000001E-2</c:v>
                      </c:pt>
                      <c:pt idx="104">
                        <c:v>1.89946E-2</c:v>
                      </c:pt>
                      <c:pt idx="105">
                        <c:v>1.8665399999999999E-2</c:v>
                      </c:pt>
                      <c:pt idx="106">
                        <c:v>1.8818399999999999E-2</c:v>
                      </c:pt>
                      <c:pt idx="107">
                        <c:v>1.8340200000000001E-2</c:v>
                      </c:pt>
                      <c:pt idx="108">
                        <c:v>1.86242E-2</c:v>
                      </c:pt>
                      <c:pt idx="109">
                        <c:v>1.83141E-2</c:v>
                      </c:pt>
                      <c:pt idx="110">
                        <c:v>1.8263999999999999E-2</c:v>
                      </c:pt>
                      <c:pt idx="111">
                        <c:v>1.8348099999999999E-2</c:v>
                      </c:pt>
                      <c:pt idx="112">
                        <c:v>1.80839E-2</c:v>
                      </c:pt>
                      <c:pt idx="113">
                        <c:v>1.81634E-2</c:v>
                      </c:pt>
                      <c:pt idx="114">
                        <c:v>1.8273299999999999E-2</c:v>
                      </c:pt>
                      <c:pt idx="115">
                        <c:v>1.7798499999999998E-2</c:v>
                      </c:pt>
                      <c:pt idx="116">
                        <c:v>1.8130899999999998E-2</c:v>
                      </c:pt>
                      <c:pt idx="117">
                        <c:v>1.7885499999999999E-2</c:v>
                      </c:pt>
                      <c:pt idx="118">
                        <c:v>1.79518E-2</c:v>
                      </c:pt>
                      <c:pt idx="119">
                        <c:v>1.8020999999999999E-2</c:v>
                      </c:pt>
                      <c:pt idx="120">
                        <c:v>1.78689E-2</c:v>
                      </c:pt>
                      <c:pt idx="121">
                        <c:v>1.7770899999999999E-2</c:v>
                      </c:pt>
                      <c:pt idx="122">
                        <c:v>1.7754300000000001E-2</c:v>
                      </c:pt>
                      <c:pt idx="123">
                        <c:v>1.7785499999999999E-2</c:v>
                      </c:pt>
                      <c:pt idx="124">
                        <c:v>1.7700400000000002E-2</c:v>
                      </c:pt>
                      <c:pt idx="125">
                        <c:v>1.7660599999999999E-2</c:v>
                      </c:pt>
                      <c:pt idx="126">
                        <c:v>1.7623099999999999E-2</c:v>
                      </c:pt>
                      <c:pt idx="127">
                        <c:v>1.76066E-2</c:v>
                      </c:pt>
                      <c:pt idx="128">
                        <c:v>1.7516799999999999E-2</c:v>
                      </c:pt>
                      <c:pt idx="129">
                        <c:v>1.74868E-2</c:v>
                      </c:pt>
                      <c:pt idx="130">
                        <c:v>1.7247800000000001E-2</c:v>
                      </c:pt>
                      <c:pt idx="131">
                        <c:v>1.72439E-2</c:v>
                      </c:pt>
                      <c:pt idx="132">
                        <c:v>1.7403800000000001E-2</c:v>
                      </c:pt>
                      <c:pt idx="133">
                        <c:v>1.72157E-2</c:v>
                      </c:pt>
                      <c:pt idx="134">
                        <c:v>1.72579E-2</c:v>
                      </c:pt>
                      <c:pt idx="135">
                        <c:v>1.7427499999999999E-2</c:v>
                      </c:pt>
                      <c:pt idx="136">
                        <c:v>1.7350299999999999E-2</c:v>
                      </c:pt>
                      <c:pt idx="137">
                        <c:v>1.7249299999999999E-2</c:v>
                      </c:pt>
                      <c:pt idx="138">
                        <c:v>1.6955600000000001E-2</c:v>
                      </c:pt>
                      <c:pt idx="139">
                        <c:v>1.7233800000000001E-2</c:v>
                      </c:pt>
                      <c:pt idx="140">
                        <c:v>1.7196199999999998E-2</c:v>
                      </c:pt>
                      <c:pt idx="141">
                        <c:v>1.70955E-2</c:v>
                      </c:pt>
                      <c:pt idx="142">
                        <c:v>1.7127400000000001E-2</c:v>
                      </c:pt>
                      <c:pt idx="143">
                        <c:v>1.6946699999999999E-2</c:v>
                      </c:pt>
                      <c:pt idx="144">
                        <c:v>1.70073E-2</c:v>
                      </c:pt>
                      <c:pt idx="145">
                        <c:v>1.6867699999999999E-2</c:v>
                      </c:pt>
                      <c:pt idx="146">
                        <c:v>1.70048E-2</c:v>
                      </c:pt>
                      <c:pt idx="147">
                        <c:v>1.6808500000000001E-2</c:v>
                      </c:pt>
                      <c:pt idx="148">
                        <c:v>1.6811300000000001E-2</c:v>
                      </c:pt>
                      <c:pt idx="149">
                        <c:v>1.6593500000000001E-2</c:v>
                      </c:pt>
                      <c:pt idx="150">
                        <c:v>1.66112E-2</c:v>
                      </c:pt>
                      <c:pt idx="151">
                        <c:v>1.6926E-2</c:v>
                      </c:pt>
                      <c:pt idx="152">
                        <c:v>1.6722500000000001E-2</c:v>
                      </c:pt>
                      <c:pt idx="153">
                        <c:v>1.6412099999999999E-2</c:v>
                      </c:pt>
                      <c:pt idx="154">
                        <c:v>1.6603099999999999E-2</c:v>
                      </c:pt>
                      <c:pt idx="155">
                        <c:v>1.64253E-2</c:v>
                      </c:pt>
                      <c:pt idx="156">
                        <c:v>1.6559299999999999E-2</c:v>
                      </c:pt>
                      <c:pt idx="157">
                        <c:v>1.6557200000000001E-2</c:v>
                      </c:pt>
                      <c:pt idx="158">
                        <c:v>1.6561099999999999E-2</c:v>
                      </c:pt>
                      <c:pt idx="159">
                        <c:v>1.6506199999999999E-2</c:v>
                      </c:pt>
                      <c:pt idx="160">
                        <c:v>1.6405099999999999E-2</c:v>
                      </c:pt>
                      <c:pt idx="161">
                        <c:v>1.64703E-2</c:v>
                      </c:pt>
                      <c:pt idx="162">
                        <c:v>1.64178E-2</c:v>
                      </c:pt>
                      <c:pt idx="163">
                        <c:v>1.6446700000000002E-2</c:v>
                      </c:pt>
                      <c:pt idx="164">
                        <c:v>1.6402E-2</c:v>
                      </c:pt>
                      <c:pt idx="165">
                        <c:v>1.6448000000000001E-2</c:v>
                      </c:pt>
                      <c:pt idx="166">
                        <c:v>1.63973E-2</c:v>
                      </c:pt>
                      <c:pt idx="167">
                        <c:v>1.6326899999999998E-2</c:v>
                      </c:pt>
                      <c:pt idx="168">
                        <c:v>1.62022E-2</c:v>
                      </c:pt>
                      <c:pt idx="169">
                        <c:v>1.6293499999999999E-2</c:v>
                      </c:pt>
                      <c:pt idx="170">
                        <c:v>1.6224300000000001E-2</c:v>
                      </c:pt>
                      <c:pt idx="171">
                        <c:v>1.6280300000000001E-2</c:v>
                      </c:pt>
                      <c:pt idx="172">
                        <c:v>1.6172599999999999E-2</c:v>
                      </c:pt>
                      <c:pt idx="173">
                        <c:v>1.6078800000000001E-2</c:v>
                      </c:pt>
                      <c:pt idx="174">
                        <c:v>1.6107699999999999E-2</c:v>
                      </c:pt>
                      <c:pt idx="175">
                        <c:v>1.5881599999999999E-2</c:v>
                      </c:pt>
                      <c:pt idx="176">
                        <c:v>1.6225199999999999E-2</c:v>
                      </c:pt>
                      <c:pt idx="177">
                        <c:v>1.5806199999999999E-2</c:v>
                      </c:pt>
                      <c:pt idx="178">
                        <c:v>1.60135E-2</c:v>
                      </c:pt>
                      <c:pt idx="179">
                        <c:v>1.60146E-2</c:v>
                      </c:pt>
                      <c:pt idx="180">
                        <c:v>1.5914999999999999E-2</c:v>
                      </c:pt>
                      <c:pt idx="181">
                        <c:v>1.5944199999999999E-2</c:v>
                      </c:pt>
                      <c:pt idx="182">
                        <c:v>1.5799899999999999E-2</c:v>
                      </c:pt>
                      <c:pt idx="183">
                        <c:v>1.5845499999999998E-2</c:v>
                      </c:pt>
                      <c:pt idx="184">
                        <c:v>1.5859100000000001E-2</c:v>
                      </c:pt>
                      <c:pt idx="185">
                        <c:v>1.58371E-2</c:v>
                      </c:pt>
                      <c:pt idx="186">
                        <c:v>1.59585E-2</c:v>
                      </c:pt>
                      <c:pt idx="187">
                        <c:v>1.5738100000000001E-2</c:v>
                      </c:pt>
                      <c:pt idx="188">
                        <c:v>1.5963100000000001E-2</c:v>
                      </c:pt>
                      <c:pt idx="189">
                        <c:v>1.5831399999999999E-2</c:v>
                      </c:pt>
                      <c:pt idx="190">
                        <c:v>1.5754000000000001E-2</c:v>
                      </c:pt>
                      <c:pt idx="191">
                        <c:v>1.58306E-2</c:v>
                      </c:pt>
                      <c:pt idx="192">
                        <c:v>1.5626299999999999E-2</c:v>
                      </c:pt>
                      <c:pt idx="193">
                        <c:v>1.5748600000000001E-2</c:v>
                      </c:pt>
                      <c:pt idx="194">
                        <c:v>1.5654299999999999E-2</c:v>
                      </c:pt>
                      <c:pt idx="195">
                        <c:v>1.56887E-2</c:v>
                      </c:pt>
                      <c:pt idx="196">
                        <c:v>1.54564E-2</c:v>
                      </c:pt>
                      <c:pt idx="197">
                        <c:v>1.5613E-2</c:v>
                      </c:pt>
                      <c:pt idx="198">
                        <c:v>1.5517E-2</c:v>
                      </c:pt>
                      <c:pt idx="199">
                        <c:v>1.5595299999999999E-2</c:v>
                      </c:pt>
                    </c:numCache>
                  </c:numRef>
                </c:val>
                <c:smooth val="0"/>
              </c15:ser>
            </c15:filteredLineSeries>
            <c15:filteredLineSeries>
              <c15:ser>
                <c:idx val="2"/>
                <c:order val="1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IncExample!$D$1:$D$2</c15:sqref>
                        </c15:formulaRef>
                      </c:ext>
                    </c:extLst>
                    <c:strCache>
                      <c:ptCount val="2"/>
                      <c:pt idx="0">
                        <c:v>GoogLeNet</c:v>
                      </c:pt>
                      <c:pt idx="1">
                        <c:v>TestLoss</c:v>
                      </c:pt>
                    </c:strCache>
                  </c:strRef>
                </c:tx>
                <c:spPr>
                  <a:ln w="28575" cap="rnd">
                    <a:solidFill>
                      <a:schemeClr val="accent3"/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IncExample!$A$3:$A$202</c15:sqref>
                        </c15:formulaRef>
                      </c:ext>
                    </c:extLst>
                    <c:numCache>
                      <c:formatCode>General</c:formatCode>
                      <c:ptCount val="200"/>
                      <c:pt idx="0">
                        <c:v>1</c:v>
                      </c:pt>
                      <c:pt idx="1">
                        <c:v>2</c:v>
                      </c:pt>
                      <c:pt idx="2">
                        <c:v>3</c:v>
                      </c:pt>
                      <c:pt idx="3">
                        <c:v>4</c:v>
                      </c:pt>
                      <c:pt idx="4">
                        <c:v>5</c:v>
                      </c:pt>
                      <c:pt idx="5">
                        <c:v>6</c:v>
                      </c:pt>
                      <c:pt idx="6">
                        <c:v>7</c:v>
                      </c:pt>
                      <c:pt idx="7">
                        <c:v>8</c:v>
                      </c:pt>
                      <c:pt idx="8">
                        <c:v>9</c:v>
                      </c:pt>
                      <c:pt idx="9">
                        <c:v>10</c:v>
                      </c:pt>
                      <c:pt idx="10">
                        <c:v>11</c:v>
                      </c:pt>
                      <c:pt idx="11">
                        <c:v>12</c:v>
                      </c:pt>
                      <c:pt idx="12">
                        <c:v>13</c:v>
                      </c:pt>
                      <c:pt idx="13">
                        <c:v>14</c:v>
                      </c:pt>
                      <c:pt idx="14">
                        <c:v>15</c:v>
                      </c:pt>
                      <c:pt idx="15">
                        <c:v>16</c:v>
                      </c:pt>
                      <c:pt idx="16">
                        <c:v>17</c:v>
                      </c:pt>
                      <c:pt idx="17">
                        <c:v>18</c:v>
                      </c:pt>
                      <c:pt idx="18">
                        <c:v>19</c:v>
                      </c:pt>
                      <c:pt idx="19">
                        <c:v>20</c:v>
                      </c:pt>
                      <c:pt idx="20">
                        <c:v>21</c:v>
                      </c:pt>
                      <c:pt idx="21">
                        <c:v>22</c:v>
                      </c:pt>
                      <c:pt idx="22">
                        <c:v>23</c:v>
                      </c:pt>
                      <c:pt idx="23">
                        <c:v>24</c:v>
                      </c:pt>
                      <c:pt idx="24">
                        <c:v>25</c:v>
                      </c:pt>
                      <c:pt idx="25">
                        <c:v>26</c:v>
                      </c:pt>
                      <c:pt idx="26">
                        <c:v>27</c:v>
                      </c:pt>
                      <c:pt idx="27">
                        <c:v>28</c:v>
                      </c:pt>
                      <c:pt idx="28">
                        <c:v>29</c:v>
                      </c:pt>
                      <c:pt idx="29">
                        <c:v>30</c:v>
                      </c:pt>
                      <c:pt idx="30">
                        <c:v>31</c:v>
                      </c:pt>
                      <c:pt idx="31">
                        <c:v>32</c:v>
                      </c:pt>
                      <c:pt idx="32">
                        <c:v>33</c:v>
                      </c:pt>
                      <c:pt idx="33">
                        <c:v>34</c:v>
                      </c:pt>
                      <c:pt idx="34">
                        <c:v>35</c:v>
                      </c:pt>
                      <c:pt idx="35">
                        <c:v>36</c:v>
                      </c:pt>
                      <c:pt idx="36">
                        <c:v>37</c:v>
                      </c:pt>
                      <c:pt idx="37">
                        <c:v>38</c:v>
                      </c:pt>
                      <c:pt idx="38">
                        <c:v>39</c:v>
                      </c:pt>
                      <c:pt idx="39">
                        <c:v>40</c:v>
                      </c:pt>
                      <c:pt idx="40">
                        <c:v>41</c:v>
                      </c:pt>
                      <c:pt idx="41">
                        <c:v>42</c:v>
                      </c:pt>
                      <c:pt idx="42">
                        <c:v>43</c:v>
                      </c:pt>
                      <c:pt idx="43">
                        <c:v>44</c:v>
                      </c:pt>
                      <c:pt idx="44">
                        <c:v>45</c:v>
                      </c:pt>
                      <c:pt idx="45">
                        <c:v>46</c:v>
                      </c:pt>
                      <c:pt idx="46">
                        <c:v>47</c:v>
                      </c:pt>
                      <c:pt idx="47">
                        <c:v>48</c:v>
                      </c:pt>
                      <c:pt idx="48">
                        <c:v>49</c:v>
                      </c:pt>
                      <c:pt idx="49">
                        <c:v>50</c:v>
                      </c:pt>
                      <c:pt idx="50">
                        <c:v>51</c:v>
                      </c:pt>
                      <c:pt idx="51">
                        <c:v>52</c:v>
                      </c:pt>
                      <c:pt idx="52">
                        <c:v>53</c:v>
                      </c:pt>
                      <c:pt idx="53">
                        <c:v>54</c:v>
                      </c:pt>
                      <c:pt idx="54">
                        <c:v>55</c:v>
                      </c:pt>
                      <c:pt idx="55">
                        <c:v>56</c:v>
                      </c:pt>
                      <c:pt idx="56">
                        <c:v>57</c:v>
                      </c:pt>
                      <c:pt idx="57">
                        <c:v>58</c:v>
                      </c:pt>
                      <c:pt idx="58">
                        <c:v>59</c:v>
                      </c:pt>
                      <c:pt idx="59">
                        <c:v>60</c:v>
                      </c:pt>
                      <c:pt idx="60">
                        <c:v>61</c:v>
                      </c:pt>
                      <c:pt idx="61">
                        <c:v>62</c:v>
                      </c:pt>
                      <c:pt idx="62">
                        <c:v>63</c:v>
                      </c:pt>
                      <c:pt idx="63">
                        <c:v>64</c:v>
                      </c:pt>
                      <c:pt idx="64">
                        <c:v>65</c:v>
                      </c:pt>
                      <c:pt idx="65">
                        <c:v>66</c:v>
                      </c:pt>
                      <c:pt idx="66">
                        <c:v>67</c:v>
                      </c:pt>
                      <c:pt idx="67">
                        <c:v>68</c:v>
                      </c:pt>
                      <c:pt idx="68">
                        <c:v>69</c:v>
                      </c:pt>
                      <c:pt idx="69">
                        <c:v>70</c:v>
                      </c:pt>
                      <c:pt idx="70">
                        <c:v>71</c:v>
                      </c:pt>
                      <c:pt idx="71">
                        <c:v>72</c:v>
                      </c:pt>
                      <c:pt idx="72">
                        <c:v>73</c:v>
                      </c:pt>
                      <c:pt idx="73">
                        <c:v>74</c:v>
                      </c:pt>
                      <c:pt idx="74">
                        <c:v>75</c:v>
                      </c:pt>
                      <c:pt idx="75">
                        <c:v>76</c:v>
                      </c:pt>
                      <c:pt idx="76">
                        <c:v>77</c:v>
                      </c:pt>
                      <c:pt idx="77">
                        <c:v>78</c:v>
                      </c:pt>
                      <c:pt idx="78">
                        <c:v>79</c:v>
                      </c:pt>
                      <c:pt idx="79">
                        <c:v>80</c:v>
                      </c:pt>
                      <c:pt idx="80">
                        <c:v>81</c:v>
                      </c:pt>
                      <c:pt idx="81">
                        <c:v>82</c:v>
                      </c:pt>
                      <c:pt idx="82">
                        <c:v>83</c:v>
                      </c:pt>
                      <c:pt idx="83">
                        <c:v>84</c:v>
                      </c:pt>
                      <c:pt idx="84">
                        <c:v>85</c:v>
                      </c:pt>
                      <c:pt idx="85">
                        <c:v>86</c:v>
                      </c:pt>
                      <c:pt idx="86">
                        <c:v>87</c:v>
                      </c:pt>
                      <c:pt idx="87">
                        <c:v>88</c:v>
                      </c:pt>
                      <c:pt idx="88">
                        <c:v>89</c:v>
                      </c:pt>
                      <c:pt idx="89">
                        <c:v>90</c:v>
                      </c:pt>
                      <c:pt idx="90">
                        <c:v>91</c:v>
                      </c:pt>
                      <c:pt idx="91">
                        <c:v>92</c:v>
                      </c:pt>
                      <c:pt idx="92">
                        <c:v>93</c:v>
                      </c:pt>
                      <c:pt idx="93">
                        <c:v>94</c:v>
                      </c:pt>
                      <c:pt idx="94">
                        <c:v>95</c:v>
                      </c:pt>
                      <c:pt idx="95">
                        <c:v>96</c:v>
                      </c:pt>
                      <c:pt idx="96">
                        <c:v>97</c:v>
                      </c:pt>
                      <c:pt idx="97">
                        <c:v>98</c:v>
                      </c:pt>
                      <c:pt idx="98">
                        <c:v>99</c:v>
                      </c:pt>
                      <c:pt idx="99">
                        <c:v>100</c:v>
                      </c:pt>
                      <c:pt idx="100">
                        <c:v>101</c:v>
                      </c:pt>
                      <c:pt idx="101">
                        <c:v>102</c:v>
                      </c:pt>
                      <c:pt idx="102">
                        <c:v>103</c:v>
                      </c:pt>
                      <c:pt idx="103">
                        <c:v>104</c:v>
                      </c:pt>
                      <c:pt idx="104">
                        <c:v>105</c:v>
                      </c:pt>
                      <c:pt idx="105">
                        <c:v>106</c:v>
                      </c:pt>
                      <c:pt idx="106">
                        <c:v>107</c:v>
                      </c:pt>
                      <c:pt idx="107">
                        <c:v>108</c:v>
                      </c:pt>
                      <c:pt idx="108">
                        <c:v>109</c:v>
                      </c:pt>
                      <c:pt idx="109">
                        <c:v>110</c:v>
                      </c:pt>
                      <c:pt idx="110">
                        <c:v>111</c:v>
                      </c:pt>
                      <c:pt idx="111">
                        <c:v>112</c:v>
                      </c:pt>
                      <c:pt idx="112">
                        <c:v>113</c:v>
                      </c:pt>
                      <c:pt idx="113">
                        <c:v>114</c:v>
                      </c:pt>
                      <c:pt idx="114">
                        <c:v>115</c:v>
                      </c:pt>
                      <c:pt idx="115">
                        <c:v>116</c:v>
                      </c:pt>
                      <c:pt idx="116">
                        <c:v>117</c:v>
                      </c:pt>
                      <c:pt idx="117">
                        <c:v>118</c:v>
                      </c:pt>
                      <c:pt idx="118">
                        <c:v>119</c:v>
                      </c:pt>
                      <c:pt idx="119">
                        <c:v>120</c:v>
                      </c:pt>
                      <c:pt idx="120">
                        <c:v>121</c:v>
                      </c:pt>
                      <c:pt idx="121">
                        <c:v>122</c:v>
                      </c:pt>
                      <c:pt idx="122">
                        <c:v>123</c:v>
                      </c:pt>
                      <c:pt idx="123">
                        <c:v>124</c:v>
                      </c:pt>
                      <c:pt idx="124">
                        <c:v>125</c:v>
                      </c:pt>
                      <c:pt idx="125">
                        <c:v>126</c:v>
                      </c:pt>
                      <c:pt idx="126">
                        <c:v>127</c:v>
                      </c:pt>
                      <c:pt idx="127">
                        <c:v>128</c:v>
                      </c:pt>
                      <c:pt idx="128">
                        <c:v>129</c:v>
                      </c:pt>
                      <c:pt idx="129">
                        <c:v>130</c:v>
                      </c:pt>
                      <c:pt idx="130">
                        <c:v>131</c:v>
                      </c:pt>
                      <c:pt idx="131">
                        <c:v>132</c:v>
                      </c:pt>
                      <c:pt idx="132">
                        <c:v>133</c:v>
                      </c:pt>
                      <c:pt idx="133">
                        <c:v>134</c:v>
                      </c:pt>
                      <c:pt idx="134">
                        <c:v>135</c:v>
                      </c:pt>
                      <c:pt idx="135">
                        <c:v>136</c:v>
                      </c:pt>
                      <c:pt idx="136">
                        <c:v>137</c:v>
                      </c:pt>
                      <c:pt idx="137">
                        <c:v>138</c:v>
                      </c:pt>
                      <c:pt idx="138">
                        <c:v>139</c:v>
                      </c:pt>
                      <c:pt idx="139">
                        <c:v>140</c:v>
                      </c:pt>
                      <c:pt idx="140">
                        <c:v>141</c:v>
                      </c:pt>
                      <c:pt idx="141">
                        <c:v>142</c:v>
                      </c:pt>
                      <c:pt idx="142">
                        <c:v>143</c:v>
                      </c:pt>
                      <c:pt idx="143">
                        <c:v>144</c:v>
                      </c:pt>
                      <c:pt idx="144">
                        <c:v>145</c:v>
                      </c:pt>
                      <c:pt idx="145">
                        <c:v>146</c:v>
                      </c:pt>
                      <c:pt idx="146">
                        <c:v>147</c:v>
                      </c:pt>
                      <c:pt idx="147">
                        <c:v>148</c:v>
                      </c:pt>
                      <c:pt idx="148">
                        <c:v>149</c:v>
                      </c:pt>
                      <c:pt idx="149">
                        <c:v>150</c:v>
                      </c:pt>
                      <c:pt idx="150">
                        <c:v>151</c:v>
                      </c:pt>
                      <c:pt idx="151">
                        <c:v>152</c:v>
                      </c:pt>
                      <c:pt idx="152">
                        <c:v>153</c:v>
                      </c:pt>
                      <c:pt idx="153">
                        <c:v>154</c:v>
                      </c:pt>
                      <c:pt idx="154">
                        <c:v>155</c:v>
                      </c:pt>
                      <c:pt idx="155">
                        <c:v>156</c:v>
                      </c:pt>
                      <c:pt idx="156">
                        <c:v>157</c:v>
                      </c:pt>
                      <c:pt idx="157">
                        <c:v>158</c:v>
                      </c:pt>
                      <c:pt idx="158">
                        <c:v>159</c:v>
                      </c:pt>
                      <c:pt idx="159">
                        <c:v>160</c:v>
                      </c:pt>
                      <c:pt idx="160">
                        <c:v>161</c:v>
                      </c:pt>
                      <c:pt idx="161">
                        <c:v>162</c:v>
                      </c:pt>
                      <c:pt idx="162">
                        <c:v>163</c:v>
                      </c:pt>
                      <c:pt idx="163">
                        <c:v>164</c:v>
                      </c:pt>
                      <c:pt idx="164">
                        <c:v>165</c:v>
                      </c:pt>
                      <c:pt idx="165">
                        <c:v>166</c:v>
                      </c:pt>
                      <c:pt idx="166">
                        <c:v>167</c:v>
                      </c:pt>
                      <c:pt idx="167">
                        <c:v>168</c:v>
                      </c:pt>
                      <c:pt idx="168">
                        <c:v>169</c:v>
                      </c:pt>
                      <c:pt idx="169">
                        <c:v>170</c:v>
                      </c:pt>
                      <c:pt idx="170">
                        <c:v>171</c:v>
                      </c:pt>
                      <c:pt idx="171">
                        <c:v>172</c:v>
                      </c:pt>
                      <c:pt idx="172">
                        <c:v>173</c:v>
                      </c:pt>
                      <c:pt idx="173">
                        <c:v>174</c:v>
                      </c:pt>
                      <c:pt idx="174">
                        <c:v>175</c:v>
                      </c:pt>
                      <c:pt idx="175">
                        <c:v>176</c:v>
                      </c:pt>
                      <c:pt idx="176">
                        <c:v>177</c:v>
                      </c:pt>
                      <c:pt idx="177">
                        <c:v>178</c:v>
                      </c:pt>
                      <c:pt idx="178">
                        <c:v>179</c:v>
                      </c:pt>
                      <c:pt idx="179">
                        <c:v>180</c:v>
                      </c:pt>
                      <c:pt idx="180">
                        <c:v>181</c:v>
                      </c:pt>
                      <c:pt idx="181">
                        <c:v>182</c:v>
                      </c:pt>
                      <c:pt idx="182">
                        <c:v>183</c:v>
                      </c:pt>
                      <c:pt idx="183">
                        <c:v>184</c:v>
                      </c:pt>
                      <c:pt idx="184">
                        <c:v>185</c:v>
                      </c:pt>
                      <c:pt idx="185">
                        <c:v>186</c:v>
                      </c:pt>
                      <c:pt idx="186">
                        <c:v>187</c:v>
                      </c:pt>
                      <c:pt idx="187">
                        <c:v>188</c:v>
                      </c:pt>
                      <c:pt idx="188">
                        <c:v>189</c:v>
                      </c:pt>
                      <c:pt idx="189">
                        <c:v>190</c:v>
                      </c:pt>
                      <c:pt idx="190">
                        <c:v>191</c:v>
                      </c:pt>
                      <c:pt idx="191">
                        <c:v>192</c:v>
                      </c:pt>
                      <c:pt idx="192">
                        <c:v>193</c:v>
                      </c:pt>
                      <c:pt idx="193">
                        <c:v>194</c:v>
                      </c:pt>
                      <c:pt idx="194">
                        <c:v>195</c:v>
                      </c:pt>
                      <c:pt idx="195">
                        <c:v>196</c:v>
                      </c:pt>
                      <c:pt idx="196">
                        <c:v>197</c:v>
                      </c:pt>
                      <c:pt idx="197">
                        <c:v>198</c:v>
                      </c:pt>
                      <c:pt idx="198">
                        <c:v>199</c:v>
                      </c:pt>
                      <c:pt idx="199">
                        <c:v>200</c:v>
                      </c:pt>
                    </c:numCache>
                  </c:num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IncExample!$D$3:$D$202</c15:sqref>
                        </c15:formulaRef>
                      </c:ext>
                    </c:extLst>
                    <c:numCache>
                      <c:formatCode>General</c:formatCode>
                      <c:ptCount val="200"/>
                      <c:pt idx="0">
                        <c:v>5.8941199999999999E-2</c:v>
                      </c:pt>
                      <c:pt idx="1">
                        <c:v>5.3469799999999998E-2</c:v>
                      </c:pt>
                      <c:pt idx="2">
                        <c:v>4.9463600000000003E-2</c:v>
                      </c:pt>
                      <c:pt idx="3">
                        <c:v>4.6176099999999998E-2</c:v>
                      </c:pt>
                      <c:pt idx="4">
                        <c:v>4.4128899999999999E-2</c:v>
                      </c:pt>
                      <c:pt idx="5">
                        <c:v>4.2572600000000002E-2</c:v>
                      </c:pt>
                      <c:pt idx="6">
                        <c:v>4.1041800000000003E-2</c:v>
                      </c:pt>
                      <c:pt idx="7">
                        <c:v>3.9508500000000002E-2</c:v>
                      </c:pt>
                      <c:pt idx="8">
                        <c:v>3.9156900000000001E-2</c:v>
                      </c:pt>
                      <c:pt idx="9">
                        <c:v>3.7416199999999997E-2</c:v>
                      </c:pt>
                      <c:pt idx="10">
                        <c:v>3.6176E-2</c:v>
                      </c:pt>
                      <c:pt idx="11">
                        <c:v>3.6016100000000002E-2</c:v>
                      </c:pt>
                      <c:pt idx="12">
                        <c:v>3.5645200000000002E-2</c:v>
                      </c:pt>
                      <c:pt idx="13">
                        <c:v>3.5296099999999997E-2</c:v>
                      </c:pt>
                      <c:pt idx="14">
                        <c:v>3.40863E-2</c:v>
                      </c:pt>
                      <c:pt idx="15">
                        <c:v>3.3834000000000003E-2</c:v>
                      </c:pt>
                      <c:pt idx="16">
                        <c:v>3.3846099999999997E-2</c:v>
                      </c:pt>
                      <c:pt idx="17">
                        <c:v>3.3182700000000002E-2</c:v>
                      </c:pt>
                      <c:pt idx="18">
                        <c:v>3.2596800000000002E-2</c:v>
                      </c:pt>
                      <c:pt idx="19">
                        <c:v>3.1952599999999998E-2</c:v>
                      </c:pt>
                      <c:pt idx="20">
                        <c:v>3.2162999999999997E-2</c:v>
                      </c:pt>
                      <c:pt idx="21">
                        <c:v>3.1554600000000002E-2</c:v>
                      </c:pt>
                      <c:pt idx="22">
                        <c:v>3.1583800000000002E-2</c:v>
                      </c:pt>
                      <c:pt idx="23">
                        <c:v>3.1100900000000001E-2</c:v>
                      </c:pt>
                      <c:pt idx="24">
                        <c:v>3.1340399999999997E-2</c:v>
                      </c:pt>
                      <c:pt idx="25">
                        <c:v>3.0510200000000001E-2</c:v>
                      </c:pt>
                      <c:pt idx="26">
                        <c:v>3.0592999999999999E-2</c:v>
                      </c:pt>
                      <c:pt idx="27">
                        <c:v>3.0362500000000001E-2</c:v>
                      </c:pt>
                      <c:pt idx="28">
                        <c:v>3.00272E-2</c:v>
                      </c:pt>
                      <c:pt idx="29">
                        <c:v>2.98672E-2</c:v>
                      </c:pt>
                      <c:pt idx="30">
                        <c:v>2.9656100000000001E-2</c:v>
                      </c:pt>
                      <c:pt idx="31">
                        <c:v>2.9355800000000001E-2</c:v>
                      </c:pt>
                      <c:pt idx="32">
                        <c:v>2.9332400000000002E-2</c:v>
                      </c:pt>
                      <c:pt idx="33">
                        <c:v>2.91749E-2</c:v>
                      </c:pt>
                      <c:pt idx="34">
                        <c:v>2.9415899999999998E-2</c:v>
                      </c:pt>
                      <c:pt idx="35">
                        <c:v>2.8890699999999998E-2</c:v>
                      </c:pt>
                      <c:pt idx="36">
                        <c:v>2.89115E-2</c:v>
                      </c:pt>
                      <c:pt idx="37">
                        <c:v>2.8771499999999998E-2</c:v>
                      </c:pt>
                      <c:pt idx="38">
                        <c:v>2.8198500000000001E-2</c:v>
                      </c:pt>
                      <c:pt idx="39">
                        <c:v>2.9034799999999999E-2</c:v>
                      </c:pt>
                      <c:pt idx="40">
                        <c:v>2.8540099999999999E-2</c:v>
                      </c:pt>
                      <c:pt idx="41">
                        <c:v>2.8460099999999999E-2</c:v>
                      </c:pt>
                      <c:pt idx="42">
                        <c:v>2.9399700000000001E-2</c:v>
                      </c:pt>
                      <c:pt idx="43">
                        <c:v>2.82046E-2</c:v>
                      </c:pt>
                      <c:pt idx="44">
                        <c:v>2.8881E-2</c:v>
                      </c:pt>
                      <c:pt idx="45">
                        <c:v>2.7694699999999999E-2</c:v>
                      </c:pt>
                      <c:pt idx="46">
                        <c:v>2.8479899999999999E-2</c:v>
                      </c:pt>
                      <c:pt idx="47">
                        <c:v>2.8399199999999999E-2</c:v>
                      </c:pt>
                      <c:pt idx="48">
                        <c:v>2.8521899999999999E-2</c:v>
                      </c:pt>
                      <c:pt idx="49">
                        <c:v>2.83839E-2</c:v>
                      </c:pt>
                      <c:pt idx="50">
                        <c:v>2.8769699999999999E-2</c:v>
                      </c:pt>
                      <c:pt idx="51">
                        <c:v>2.8501800000000001E-2</c:v>
                      </c:pt>
                      <c:pt idx="52">
                        <c:v>2.8938599999999998E-2</c:v>
                      </c:pt>
                      <c:pt idx="53">
                        <c:v>2.8775200000000001E-2</c:v>
                      </c:pt>
                      <c:pt idx="54">
                        <c:v>2.8627300000000001E-2</c:v>
                      </c:pt>
                      <c:pt idx="55">
                        <c:v>2.8489400000000002E-2</c:v>
                      </c:pt>
                      <c:pt idx="56">
                        <c:v>2.86999E-2</c:v>
                      </c:pt>
                      <c:pt idx="57">
                        <c:v>2.8292399999999999E-2</c:v>
                      </c:pt>
                      <c:pt idx="58">
                        <c:v>2.8378E-2</c:v>
                      </c:pt>
                      <c:pt idx="59">
                        <c:v>2.9473599999999999E-2</c:v>
                      </c:pt>
                      <c:pt idx="60">
                        <c:v>2.8755800000000001E-2</c:v>
                      </c:pt>
                      <c:pt idx="61">
                        <c:v>2.8448999999999999E-2</c:v>
                      </c:pt>
                      <c:pt idx="62">
                        <c:v>2.9087499999999999E-2</c:v>
                      </c:pt>
                      <c:pt idx="63">
                        <c:v>2.89605E-2</c:v>
                      </c:pt>
                      <c:pt idx="64">
                        <c:v>2.8963300000000001E-2</c:v>
                      </c:pt>
                      <c:pt idx="65">
                        <c:v>2.8531999999999998E-2</c:v>
                      </c:pt>
                      <c:pt idx="66">
                        <c:v>2.8825900000000002E-2</c:v>
                      </c:pt>
                      <c:pt idx="67">
                        <c:v>2.9320599999999999E-2</c:v>
                      </c:pt>
                      <c:pt idx="68">
                        <c:v>2.8905299999999998E-2</c:v>
                      </c:pt>
                      <c:pt idx="69">
                        <c:v>2.8939800000000002E-2</c:v>
                      </c:pt>
                      <c:pt idx="70">
                        <c:v>3.02768E-2</c:v>
                      </c:pt>
                      <c:pt idx="71">
                        <c:v>2.9751400000000001E-2</c:v>
                      </c:pt>
                      <c:pt idx="72">
                        <c:v>2.9666100000000001E-2</c:v>
                      </c:pt>
                      <c:pt idx="73">
                        <c:v>2.9475399999999999E-2</c:v>
                      </c:pt>
                      <c:pt idx="74">
                        <c:v>2.9637799999999999E-2</c:v>
                      </c:pt>
                      <c:pt idx="75">
                        <c:v>2.91153E-2</c:v>
                      </c:pt>
                      <c:pt idx="76">
                        <c:v>2.9851900000000001E-2</c:v>
                      </c:pt>
                      <c:pt idx="77">
                        <c:v>2.99618E-2</c:v>
                      </c:pt>
                      <c:pt idx="78">
                        <c:v>2.98112E-2</c:v>
                      </c:pt>
                      <c:pt idx="79">
                        <c:v>2.99653E-2</c:v>
                      </c:pt>
                      <c:pt idx="80">
                        <c:v>3.0583099999999998E-2</c:v>
                      </c:pt>
                      <c:pt idx="81">
                        <c:v>2.97346E-2</c:v>
                      </c:pt>
                      <c:pt idx="82">
                        <c:v>3.01202E-2</c:v>
                      </c:pt>
                      <c:pt idx="83">
                        <c:v>3.05502E-2</c:v>
                      </c:pt>
                      <c:pt idx="84">
                        <c:v>3.0481000000000001E-2</c:v>
                      </c:pt>
                      <c:pt idx="85">
                        <c:v>3.0005E-2</c:v>
                      </c:pt>
                      <c:pt idx="86">
                        <c:v>3.0285400000000001E-2</c:v>
                      </c:pt>
                      <c:pt idx="87">
                        <c:v>3.00483E-2</c:v>
                      </c:pt>
                      <c:pt idx="88">
                        <c:v>2.9957299999999999E-2</c:v>
                      </c:pt>
                      <c:pt idx="89">
                        <c:v>3.0222700000000002E-2</c:v>
                      </c:pt>
                      <c:pt idx="90">
                        <c:v>3.0326700000000002E-2</c:v>
                      </c:pt>
                      <c:pt idx="91">
                        <c:v>3.0990699999999999E-2</c:v>
                      </c:pt>
                      <c:pt idx="92">
                        <c:v>3.04357E-2</c:v>
                      </c:pt>
                      <c:pt idx="93">
                        <c:v>3.0950499999999999E-2</c:v>
                      </c:pt>
                      <c:pt idx="94">
                        <c:v>3.11045E-2</c:v>
                      </c:pt>
                      <c:pt idx="95">
                        <c:v>3.11249E-2</c:v>
                      </c:pt>
                      <c:pt idx="96">
                        <c:v>3.15181E-2</c:v>
                      </c:pt>
                      <c:pt idx="97">
                        <c:v>3.1239200000000002E-2</c:v>
                      </c:pt>
                      <c:pt idx="98">
                        <c:v>3.0923900000000001E-2</c:v>
                      </c:pt>
                      <c:pt idx="99">
                        <c:v>3.1794299999999998E-2</c:v>
                      </c:pt>
                      <c:pt idx="100">
                        <c:v>3.0671299999999999E-2</c:v>
                      </c:pt>
                      <c:pt idx="101">
                        <c:v>3.1164500000000001E-2</c:v>
                      </c:pt>
                      <c:pt idx="102">
                        <c:v>3.1466399999999999E-2</c:v>
                      </c:pt>
                      <c:pt idx="103">
                        <c:v>3.134E-2</c:v>
                      </c:pt>
                      <c:pt idx="104">
                        <c:v>3.1722300000000002E-2</c:v>
                      </c:pt>
                      <c:pt idx="105">
                        <c:v>3.16981E-2</c:v>
                      </c:pt>
                      <c:pt idx="106">
                        <c:v>3.1721899999999997E-2</c:v>
                      </c:pt>
                      <c:pt idx="107">
                        <c:v>3.18832E-2</c:v>
                      </c:pt>
                      <c:pt idx="108">
                        <c:v>3.2220800000000001E-2</c:v>
                      </c:pt>
                      <c:pt idx="109">
                        <c:v>3.2138399999999998E-2</c:v>
                      </c:pt>
                      <c:pt idx="110">
                        <c:v>3.2100400000000001E-2</c:v>
                      </c:pt>
                      <c:pt idx="111">
                        <c:v>3.25714E-2</c:v>
                      </c:pt>
                      <c:pt idx="112">
                        <c:v>3.2204200000000002E-2</c:v>
                      </c:pt>
                      <c:pt idx="113">
                        <c:v>3.2440400000000001E-2</c:v>
                      </c:pt>
                      <c:pt idx="114">
                        <c:v>3.2531699999999997E-2</c:v>
                      </c:pt>
                      <c:pt idx="115">
                        <c:v>3.2934199999999997E-2</c:v>
                      </c:pt>
                      <c:pt idx="116">
                        <c:v>3.29483E-2</c:v>
                      </c:pt>
                      <c:pt idx="117">
                        <c:v>3.2619099999999998E-2</c:v>
                      </c:pt>
                      <c:pt idx="118">
                        <c:v>3.2748399999999997E-2</c:v>
                      </c:pt>
                      <c:pt idx="119">
                        <c:v>3.2806200000000001E-2</c:v>
                      </c:pt>
                      <c:pt idx="120">
                        <c:v>3.2786799999999998E-2</c:v>
                      </c:pt>
                      <c:pt idx="121">
                        <c:v>3.2759799999999999E-2</c:v>
                      </c:pt>
                      <c:pt idx="122">
                        <c:v>3.2771099999999997E-2</c:v>
                      </c:pt>
                      <c:pt idx="123">
                        <c:v>3.26848E-2</c:v>
                      </c:pt>
                      <c:pt idx="124">
                        <c:v>3.3266299999999999E-2</c:v>
                      </c:pt>
                      <c:pt idx="125">
                        <c:v>3.3210499999999997E-2</c:v>
                      </c:pt>
                      <c:pt idx="126">
                        <c:v>3.3134999999999998E-2</c:v>
                      </c:pt>
                      <c:pt idx="127">
                        <c:v>3.3219499999999999E-2</c:v>
                      </c:pt>
                      <c:pt idx="128">
                        <c:v>3.3340000000000002E-2</c:v>
                      </c:pt>
                      <c:pt idx="129">
                        <c:v>3.3154099999999999E-2</c:v>
                      </c:pt>
                      <c:pt idx="130">
                        <c:v>3.3287700000000003E-2</c:v>
                      </c:pt>
                      <c:pt idx="131">
                        <c:v>3.3801299999999999E-2</c:v>
                      </c:pt>
                      <c:pt idx="132">
                        <c:v>3.3102600000000003E-2</c:v>
                      </c:pt>
                      <c:pt idx="133">
                        <c:v>3.3755500000000001E-2</c:v>
                      </c:pt>
                      <c:pt idx="134">
                        <c:v>3.3697699999999997E-2</c:v>
                      </c:pt>
                      <c:pt idx="135">
                        <c:v>3.3425299999999998E-2</c:v>
                      </c:pt>
                      <c:pt idx="136">
                        <c:v>3.3308600000000001E-2</c:v>
                      </c:pt>
                      <c:pt idx="137">
                        <c:v>3.3629699999999998E-2</c:v>
                      </c:pt>
                      <c:pt idx="138">
                        <c:v>3.3636899999999997E-2</c:v>
                      </c:pt>
                      <c:pt idx="139">
                        <c:v>3.3757000000000002E-2</c:v>
                      </c:pt>
                      <c:pt idx="140">
                        <c:v>3.3773400000000002E-2</c:v>
                      </c:pt>
                      <c:pt idx="141">
                        <c:v>3.3886399999999997E-2</c:v>
                      </c:pt>
                      <c:pt idx="142">
                        <c:v>3.3956300000000002E-2</c:v>
                      </c:pt>
                      <c:pt idx="143">
                        <c:v>3.3385999999999999E-2</c:v>
                      </c:pt>
                      <c:pt idx="144">
                        <c:v>3.3655499999999998E-2</c:v>
                      </c:pt>
                      <c:pt idx="145">
                        <c:v>3.40933E-2</c:v>
                      </c:pt>
                      <c:pt idx="146">
                        <c:v>3.3930399999999999E-2</c:v>
                      </c:pt>
                      <c:pt idx="147">
                        <c:v>3.4144500000000001E-2</c:v>
                      </c:pt>
                      <c:pt idx="148">
                        <c:v>3.3887800000000003E-2</c:v>
                      </c:pt>
                      <c:pt idx="149">
                        <c:v>3.3956E-2</c:v>
                      </c:pt>
                      <c:pt idx="150">
                        <c:v>3.4344600000000003E-2</c:v>
                      </c:pt>
                      <c:pt idx="151">
                        <c:v>3.3904900000000002E-2</c:v>
                      </c:pt>
                      <c:pt idx="152">
                        <c:v>3.4209799999999999E-2</c:v>
                      </c:pt>
                      <c:pt idx="153">
                        <c:v>3.3933900000000003E-2</c:v>
                      </c:pt>
                      <c:pt idx="154">
                        <c:v>3.3952099999999999E-2</c:v>
                      </c:pt>
                      <c:pt idx="155">
                        <c:v>3.45882E-2</c:v>
                      </c:pt>
                      <c:pt idx="156">
                        <c:v>3.45139E-2</c:v>
                      </c:pt>
                      <c:pt idx="157">
                        <c:v>3.4309199999999998E-2</c:v>
                      </c:pt>
                      <c:pt idx="158">
                        <c:v>3.4557499999999998E-2</c:v>
                      </c:pt>
                      <c:pt idx="159">
                        <c:v>3.42499E-2</c:v>
                      </c:pt>
                      <c:pt idx="160">
                        <c:v>3.4354099999999999E-2</c:v>
                      </c:pt>
                      <c:pt idx="161">
                        <c:v>3.4577400000000001E-2</c:v>
                      </c:pt>
                      <c:pt idx="162">
                        <c:v>3.3976699999999999E-2</c:v>
                      </c:pt>
                      <c:pt idx="163">
                        <c:v>3.4641400000000003E-2</c:v>
                      </c:pt>
                      <c:pt idx="164">
                        <c:v>3.4403700000000002E-2</c:v>
                      </c:pt>
                      <c:pt idx="165">
                        <c:v>3.4587399999999997E-2</c:v>
                      </c:pt>
                      <c:pt idx="166">
                        <c:v>3.4553399999999998E-2</c:v>
                      </c:pt>
                      <c:pt idx="167">
                        <c:v>3.4682400000000002E-2</c:v>
                      </c:pt>
                      <c:pt idx="168">
                        <c:v>3.5041900000000001E-2</c:v>
                      </c:pt>
                      <c:pt idx="169">
                        <c:v>3.4676800000000001E-2</c:v>
                      </c:pt>
                      <c:pt idx="170">
                        <c:v>3.4589300000000003E-2</c:v>
                      </c:pt>
                      <c:pt idx="171">
                        <c:v>3.50573E-2</c:v>
                      </c:pt>
                      <c:pt idx="172">
                        <c:v>3.46792E-2</c:v>
                      </c:pt>
                      <c:pt idx="173">
                        <c:v>3.4810099999999997E-2</c:v>
                      </c:pt>
                      <c:pt idx="174">
                        <c:v>3.4979700000000002E-2</c:v>
                      </c:pt>
                      <c:pt idx="175">
                        <c:v>3.5020500000000003E-2</c:v>
                      </c:pt>
                      <c:pt idx="176">
                        <c:v>3.4724100000000001E-2</c:v>
                      </c:pt>
                      <c:pt idx="177">
                        <c:v>3.4997300000000002E-2</c:v>
                      </c:pt>
                      <c:pt idx="178">
                        <c:v>3.5147699999999997E-2</c:v>
                      </c:pt>
                      <c:pt idx="179">
                        <c:v>3.5159900000000001E-2</c:v>
                      </c:pt>
                      <c:pt idx="180">
                        <c:v>3.5137399999999999E-2</c:v>
                      </c:pt>
                      <c:pt idx="181">
                        <c:v>3.5035299999999998E-2</c:v>
                      </c:pt>
                      <c:pt idx="182">
                        <c:v>3.4879500000000001E-2</c:v>
                      </c:pt>
                      <c:pt idx="183">
                        <c:v>3.5386000000000001E-2</c:v>
                      </c:pt>
                      <c:pt idx="184">
                        <c:v>3.53061E-2</c:v>
                      </c:pt>
                      <c:pt idx="185">
                        <c:v>3.5551600000000003E-2</c:v>
                      </c:pt>
                      <c:pt idx="186">
                        <c:v>3.5037499999999999E-2</c:v>
                      </c:pt>
                      <c:pt idx="187">
                        <c:v>3.5109000000000001E-2</c:v>
                      </c:pt>
                      <c:pt idx="188">
                        <c:v>3.5303000000000001E-2</c:v>
                      </c:pt>
                      <c:pt idx="189">
                        <c:v>3.5186200000000001E-2</c:v>
                      </c:pt>
                      <c:pt idx="190">
                        <c:v>3.5443200000000001E-2</c:v>
                      </c:pt>
                      <c:pt idx="191">
                        <c:v>3.5399699999999999E-2</c:v>
                      </c:pt>
                      <c:pt idx="192">
                        <c:v>3.5217600000000002E-2</c:v>
                      </c:pt>
                      <c:pt idx="193">
                        <c:v>3.5453899999999997E-2</c:v>
                      </c:pt>
                      <c:pt idx="194">
                        <c:v>3.5557699999999998E-2</c:v>
                      </c:pt>
                      <c:pt idx="195">
                        <c:v>3.53686E-2</c:v>
                      </c:pt>
                      <c:pt idx="196">
                        <c:v>3.5548400000000001E-2</c:v>
                      </c:pt>
                      <c:pt idx="197">
                        <c:v>3.5535900000000002E-2</c:v>
                      </c:pt>
                      <c:pt idx="198">
                        <c:v>3.5414399999999999E-2</c:v>
                      </c:pt>
                      <c:pt idx="199">
                        <c:v>3.5652799999999998E-2</c:v>
                      </c:pt>
                    </c:numCache>
                  </c:numRef>
                </c:val>
                <c:smooth val="0"/>
              </c15:ser>
            </c15:filteredLineSeries>
            <c15:filteredLineSeries>
              <c15:ser>
                <c:idx val="4"/>
                <c:order val="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IncExample!$F$1:$F$2</c15:sqref>
                        </c15:formulaRef>
                      </c:ext>
                    </c:extLst>
                    <c:strCache>
                      <c:ptCount val="2"/>
                      <c:pt idx="0">
                        <c:v>GoogLeNet-INC</c:v>
                      </c:pt>
                      <c:pt idx="1">
                        <c:v>TrainLoss</c:v>
                      </c:pt>
                    </c:strCache>
                  </c:strRef>
                </c:tx>
                <c:spPr>
                  <a:ln w="28575" cap="rnd">
                    <a:solidFill>
                      <a:schemeClr val="accent5"/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IncExample!$A$3:$A$202</c15:sqref>
                        </c15:formulaRef>
                      </c:ext>
                    </c:extLst>
                    <c:numCache>
                      <c:formatCode>General</c:formatCode>
                      <c:ptCount val="200"/>
                      <c:pt idx="0">
                        <c:v>1</c:v>
                      </c:pt>
                      <c:pt idx="1">
                        <c:v>2</c:v>
                      </c:pt>
                      <c:pt idx="2">
                        <c:v>3</c:v>
                      </c:pt>
                      <c:pt idx="3">
                        <c:v>4</c:v>
                      </c:pt>
                      <c:pt idx="4">
                        <c:v>5</c:v>
                      </c:pt>
                      <c:pt idx="5">
                        <c:v>6</c:v>
                      </c:pt>
                      <c:pt idx="6">
                        <c:v>7</c:v>
                      </c:pt>
                      <c:pt idx="7">
                        <c:v>8</c:v>
                      </c:pt>
                      <c:pt idx="8">
                        <c:v>9</c:v>
                      </c:pt>
                      <c:pt idx="9">
                        <c:v>10</c:v>
                      </c:pt>
                      <c:pt idx="10">
                        <c:v>11</c:v>
                      </c:pt>
                      <c:pt idx="11">
                        <c:v>12</c:v>
                      </c:pt>
                      <c:pt idx="12">
                        <c:v>13</c:v>
                      </c:pt>
                      <c:pt idx="13">
                        <c:v>14</c:v>
                      </c:pt>
                      <c:pt idx="14">
                        <c:v>15</c:v>
                      </c:pt>
                      <c:pt idx="15">
                        <c:v>16</c:v>
                      </c:pt>
                      <c:pt idx="16">
                        <c:v>17</c:v>
                      </c:pt>
                      <c:pt idx="17">
                        <c:v>18</c:v>
                      </c:pt>
                      <c:pt idx="18">
                        <c:v>19</c:v>
                      </c:pt>
                      <c:pt idx="19">
                        <c:v>20</c:v>
                      </c:pt>
                      <c:pt idx="20">
                        <c:v>21</c:v>
                      </c:pt>
                      <c:pt idx="21">
                        <c:v>22</c:v>
                      </c:pt>
                      <c:pt idx="22">
                        <c:v>23</c:v>
                      </c:pt>
                      <c:pt idx="23">
                        <c:v>24</c:v>
                      </c:pt>
                      <c:pt idx="24">
                        <c:v>25</c:v>
                      </c:pt>
                      <c:pt idx="25">
                        <c:v>26</c:v>
                      </c:pt>
                      <c:pt idx="26">
                        <c:v>27</c:v>
                      </c:pt>
                      <c:pt idx="27">
                        <c:v>28</c:v>
                      </c:pt>
                      <c:pt idx="28">
                        <c:v>29</c:v>
                      </c:pt>
                      <c:pt idx="29">
                        <c:v>30</c:v>
                      </c:pt>
                      <c:pt idx="30">
                        <c:v>31</c:v>
                      </c:pt>
                      <c:pt idx="31">
                        <c:v>32</c:v>
                      </c:pt>
                      <c:pt idx="32">
                        <c:v>33</c:v>
                      </c:pt>
                      <c:pt idx="33">
                        <c:v>34</c:v>
                      </c:pt>
                      <c:pt idx="34">
                        <c:v>35</c:v>
                      </c:pt>
                      <c:pt idx="35">
                        <c:v>36</c:v>
                      </c:pt>
                      <c:pt idx="36">
                        <c:v>37</c:v>
                      </c:pt>
                      <c:pt idx="37">
                        <c:v>38</c:v>
                      </c:pt>
                      <c:pt idx="38">
                        <c:v>39</c:v>
                      </c:pt>
                      <c:pt idx="39">
                        <c:v>40</c:v>
                      </c:pt>
                      <c:pt idx="40">
                        <c:v>41</c:v>
                      </c:pt>
                      <c:pt idx="41">
                        <c:v>42</c:v>
                      </c:pt>
                      <c:pt idx="42">
                        <c:v>43</c:v>
                      </c:pt>
                      <c:pt idx="43">
                        <c:v>44</c:v>
                      </c:pt>
                      <c:pt idx="44">
                        <c:v>45</c:v>
                      </c:pt>
                      <c:pt idx="45">
                        <c:v>46</c:v>
                      </c:pt>
                      <c:pt idx="46">
                        <c:v>47</c:v>
                      </c:pt>
                      <c:pt idx="47">
                        <c:v>48</c:v>
                      </c:pt>
                      <c:pt idx="48">
                        <c:v>49</c:v>
                      </c:pt>
                      <c:pt idx="49">
                        <c:v>50</c:v>
                      </c:pt>
                      <c:pt idx="50">
                        <c:v>51</c:v>
                      </c:pt>
                      <c:pt idx="51">
                        <c:v>52</c:v>
                      </c:pt>
                      <c:pt idx="52">
                        <c:v>53</c:v>
                      </c:pt>
                      <c:pt idx="53">
                        <c:v>54</c:v>
                      </c:pt>
                      <c:pt idx="54">
                        <c:v>55</c:v>
                      </c:pt>
                      <c:pt idx="55">
                        <c:v>56</c:v>
                      </c:pt>
                      <c:pt idx="56">
                        <c:v>57</c:v>
                      </c:pt>
                      <c:pt idx="57">
                        <c:v>58</c:v>
                      </c:pt>
                      <c:pt idx="58">
                        <c:v>59</c:v>
                      </c:pt>
                      <c:pt idx="59">
                        <c:v>60</c:v>
                      </c:pt>
                      <c:pt idx="60">
                        <c:v>61</c:v>
                      </c:pt>
                      <c:pt idx="61">
                        <c:v>62</c:v>
                      </c:pt>
                      <c:pt idx="62">
                        <c:v>63</c:v>
                      </c:pt>
                      <c:pt idx="63">
                        <c:v>64</c:v>
                      </c:pt>
                      <c:pt idx="64">
                        <c:v>65</c:v>
                      </c:pt>
                      <c:pt idx="65">
                        <c:v>66</c:v>
                      </c:pt>
                      <c:pt idx="66">
                        <c:v>67</c:v>
                      </c:pt>
                      <c:pt idx="67">
                        <c:v>68</c:v>
                      </c:pt>
                      <c:pt idx="68">
                        <c:v>69</c:v>
                      </c:pt>
                      <c:pt idx="69">
                        <c:v>70</c:v>
                      </c:pt>
                      <c:pt idx="70">
                        <c:v>71</c:v>
                      </c:pt>
                      <c:pt idx="71">
                        <c:v>72</c:v>
                      </c:pt>
                      <c:pt idx="72">
                        <c:v>73</c:v>
                      </c:pt>
                      <c:pt idx="73">
                        <c:v>74</c:v>
                      </c:pt>
                      <c:pt idx="74">
                        <c:v>75</c:v>
                      </c:pt>
                      <c:pt idx="75">
                        <c:v>76</c:v>
                      </c:pt>
                      <c:pt idx="76">
                        <c:v>77</c:v>
                      </c:pt>
                      <c:pt idx="77">
                        <c:v>78</c:v>
                      </c:pt>
                      <c:pt idx="78">
                        <c:v>79</c:v>
                      </c:pt>
                      <c:pt idx="79">
                        <c:v>80</c:v>
                      </c:pt>
                      <c:pt idx="80">
                        <c:v>81</c:v>
                      </c:pt>
                      <c:pt idx="81">
                        <c:v>82</c:v>
                      </c:pt>
                      <c:pt idx="82">
                        <c:v>83</c:v>
                      </c:pt>
                      <c:pt idx="83">
                        <c:v>84</c:v>
                      </c:pt>
                      <c:pt idx="84">
                        <c:v>85</c:v>
                      </c:pt>
                      <c:pt idx="85">
                        <c:v>86</c:v>
                      </c:pt>
                      <c:pt idx="86">
                        <c:v>87</c:v>
                      </c:pt>
                      <c:pt idx="87">
                        <c:v>88</c:v>
                      </c:pt>
                      <c:pt idx="88">
                        <c:v>89</c:v>
                      </c:pt>
                      <c:pt idx="89">
                        <c:v>90</c:v>
                      </c:pt>
                      <c:pt idx="90">
                        <c:v>91</c:v>
                      </c:pt>
                      <c:pt idx="91">
                        <c:v>92</c:v>
                      </c:pt>
                      <c:pt idx="92">
                        <c:v>93</c:v>
                      </c:pt>
                      <c:pt idx="93">
                        <c:v>94</c:v>
                      </c:pt>
                      <c:pt idx="94">
                        <c:v>95</c:v>
                      </c:pt>
                      <c:pt idx="95">
                        <c:v>96</c:v>
                      </c:pt>
                      <c:pt idx="96">
                        <c:v>97</c:v>
                      </c:pt>
                      <c:pt idx="97">
                        <c:v>98</c:v>
                      </c:pt>
                      <c:pt idx="98">
                        <c:v>99</c:v>
                      </c:pt>
                      <c:pt idx="99">
                        <c:v>100</c:v>
                      </c:pt>
                      <c:pt idx="100">
                        <c:v>101</c:v>
                      </c:pt>
                      <c:pt idx="101">
                        <c:v>102</c:v>
                      </c:pt>
                      <c:pt idx="102">
                        <c:v>103</c:v>
                      </c:pt>
                      <c:pt idx="103">
                        <c:v>104</c:v>
                      </c:pt>
                      <c:pt idx="104">
                        <c:v>105</c:v>
                      </c:pt>
                      <c:pt idx="105">
                        <c:v>106</c:v>
                      </c:pt>
                      <c:pt idx="106">
                        <c:v>107</c:v>
                      </c:pt>
                      <c:pt idx="107">
                        <c:v>108</c:v>
                      </c:pt>
                      <c:pt idx="108">
                        <c:v>109</c:v>
                      </c:pt>
                      <c:pt idx="109">
                        <c:v>110</c:v>
                      </c:pt>
                      <c:pt idx="110">
                        <c:v>111</c:v>
                      </c:pt>
                      <c:pt idx="111">
                        <c:v>112</c:v>
                      </c:pt>
                      <c:pt idx="112">
                        <c:v>113</c:v>
                      </c:pt>
                      <c:pt idx="113">
                        <c:v>114</c:v>
                      </c:pt>
                      <c:pt idx="114">
                        <c:v>115</c:v>
                      </c:pt>
                      <c:pt idx="115">
                        <c:v>116</c:v>
                      </c:pt>
                      <c:pt idx="116">
                        <c:v>117</c:v>
                      </c:pt>
                      <c:pt idx="117">
                        <c:v>118</c:v>
                      </c:pt>
                      <c:pt idx="118">
                        <c:v>119</c:v>
                      </c:pt>
                      <c:pt idx="119">
                        <c:v>120</c:v>
                      </c:pt>
                      <c:pt idx="120">
                        <c:v>121</c:v>
                      </c:pt>
                      <c:pt idx="121">
                        <c:v>122</c:v>
                      </c:pt>
                      <c:pt idx="122">
                        <c:v>123</c:v>
                      </c:pt>
                      <c:pt idx="123">
                        <c:v>124</c:v>
                      </c:pt>
                      <c:pt idx="124">
                        <c:v>125</c:v>
                      </c:pt>
                      <c:pt idx="125">
                        <c:v>126</c:v>
                      </c:pt>
                      <c:pt idx="126">
                        <c:v>127</c:v>
                      </c:pt>
                      <c:pt idx="127">
                        <c:v>128</c:v>
                      </c:pt>
                      <c:pt idx="128">
                        <c:v>129</c:v>
                      </c:pt>
                      <c:pt idx="129">
                        <c:v>130</c:v>
                      </c:pt>
                      <c:pt idx="130">
                        <c:v>131</c:v>
                      </c:pt>
                      <c:pt idx="131">
                        <c:v>132</c:v>
                      </c:pt>
                      <c:pt idx="132">
                        <c:v>133</c:v>
                      </c:pt>
                      <c:pt idx="133">
                        <c:v>134</c:v>
                      </c:pt>
                      <c:pt idx="134">
                        <c:v>135</c:v>
                      </c:pt>
                      <c:pt idx="135">
                        <c:v>136</c:v>
                      </c:pt>
                      <c:pt idx="136">
                        <c:v>137</c:v>
                      </c:pt>
                      <c:pt idx="137">
                        <c:v>138</c:v>
                      </c:pt>
                      <c:pt idx="138">
                        <c:v>139</c:v>
                      </c:pt>
                      <c:pt idx="139">
                        <c:v>140</c:v>
                      </c:pt>
                      <c:pt idx="140">
                        <c:v>141</c:v>
                      </c:pt>
                      <c:pt idx="141">
                        <c:v>142</c:v>
                      </c:pt>
                      <c:pt idx="142">
                        <c:v>143</c:v>
                      </c:pt>
                      <c:pt idx="143">
                        <c:v>144</c:v>
                      </c:pt>
                      <c:pt idx="144">
                        <c:v>145</c:v>
                      </c:pt>
                      <c:pt idx="145">
                        <c:v>146</c:v>
                      </c:pt>
                      <c:pt idx="146">
                        <c:v>147</c:v>
                      </c:pt>
                      <c:pt idx="147">
                        <c:v>148</c:v>
                      </c:pt>
                      <c:pt idx="148">
                        <c:v>149</c:v>
                      </c:pt>
                      <c:pt idx="149">
                        <c:v>150</c:v>
                      </c:pt>
                      <c:pt idx="150">
                        <c:v>151</c:v>
                      </c:pt>
                      <c:pt idx="151">
                        <c:v>152</c:v>
                      </c:pt>
                      <c:pt idx="152">
                        <c:v>153</c:v>
                      </c:pt>
                      <c:pt idx="153">
                        <c:v>154</c:v>
                      </c:pt>
                      <c:pt idx="154">
                        <c:v>155</c:v>
                      </c:pt>
                      <c:pt idx="155">
                        <c:v>156</c:v>
                      </c:pt>
                      <c:pt idx="156">
                        <c:v>157</c:v>
                      </c:pt>
                      <c:pt idx="157">
                        <c:v>158</c:v>
                      </c:pt>
                      <c:pt idx="158">
                        <c:v>159</c:v>
                      </c:pt>
                      <c:pt idx="159">
                        <c:v>160</c:v>
                      </c:pt>
                      <c:pt idx="160">
                        <c:v>161</c:v>
                      </c:pt>
                      <c:pt idx="161">
                        <c:v>162</c:v>
                      </c:pt>
                      <c:pt idx="162">
                        <c:v>163</c:v>
                      </c:pt>
                      <c:pt idx="163">
                        <c:v>164</c:v>
                      </c:pt>
                      <c:pt idx="164">
                        <c:v>165</c:v>
                      </c:pt>
                      <c:pt idx="165">
                        <c:v>166</c:v>
                      </c:pt>
                      <c:pt idx="166">
                        <c:v>167</c:v>
                      </c:pt>
                      <c:pt idx="167">
                        <c:v>168</c:v>
                      </c:pt>
                      <c:pt idx="168">
                        <c:v>169</c:v>
                      </c:pt>
                      <c:pt idx="169">
                        <c:v>170</c:v>
                      </c:pt>
                      <c:pt idx="170">
                        <c:v>171</c:v>
                      </c:pt>
                      <c:pt idx="171">
                        <c:v>172</c:v>
                      </c:pt>
                      <c:pt idx="172">
                        <c:v>173</c:v>
                      </c:pt>
                      <c:pt idx="173">
                        <c:v>174</c:v>
                      </c:pt>
                      <c:pt idx="174">
                        <c:v>175</c:v>
                      </c:pt>
                      <c:pt idx="175">
                        <c:v>176</c:v>
                      </c:pt>
                      <c:pt idx="176">
                        <c:v>177</c:v>
                      </c:pt>
                      <c:pt idx="177">
                        <c:v>178</c:v>
                      </c:pt>
                      <c:pt idx="178">
                        <c:v>179</c:v>
                      </c:pt>
                      <c:pt idx="179">
                        <c:v>180</c:v>
                      </c:pt>
                      <c:pt idx="180">
                        <c:v>181</c:v>
                      </c:pt>
                      <c:pt idx="181">
                        <c:v>182</c:v>
                      </c:pt>
                      <c:pt idx="182">
                        <c:v>183</c:v>
                      </c:pt>
                      <c:pt idx="183">
                        <c:v>184</c:v>
                      </c:pt>
                      <c:pt idx="184">
                        <c:v>185</c:v>
                      </c:pt>
                      <c:pt idx="185">
                        <c:v>186</c:v>
                      </c:pt>
                      <c:pt idx="186">
                        <c:v>187</c:v>
                      </c:pt>
                      <c:pt idx="187">
                        <c:v>188</c:v>
                      </c:pt>
                      <c:pt idx="188">
                        <c:v>189</c:v>
                      </c:pt>
                      <c:pt idx="189">
                        <c:v>190</c:v>
                      </c:pt>
                      <c:pt idx="190">
                        <c:v>191</c:v>
                      </c:pt>
                      <c:pt idx="191">
                        <c:v>192</c:v>
                      </c:pt>
                      <c:pt idx="192">
                        <c:v>193</c:v>
                      </c:pt>
                      <c:pt idx="193">
                        <c:v>194</c:v>
                      </c:pt>
                      <c:pt idx="194">
                        <c:v>195</c:v>
                      </c:pt>
                      <c:pt idx="195">
                        <c:v>196</c:v>
                      </c:pt>
                      <c:pt idx="196">
                        <c:v>197</c:v>
                      </c:pt>
                      <c:pt idx="197">
                        <c:v>198</c:v>
                      </c:pt>
                      <c:pt idx="198">
                        <c:v>199</c:v>
                      </c:pt>
                      <c:pt idx="199">
                        <c:v>200</c:v>
                      </c:pt>
                    </c:numCache>
                  </c:num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IncExample!$F$3:$F$202</c15:sqref>
                        </c15:formulaRef>
                      </c:ext>
                    </c:extLst>
                    <c:numCache>
                      <c:formatCode>General</c:formatCode>
                      <c:ptCount val="200"/>
                      <c:pt idx="0">
                        <c:v>8.9320200000000002E-2</c:v>
                      </c:pt>
                      <c:pt idx="1">
                        <c:v>6.8923899999999996E-2</c:v>
                      </c:pt>
                      <c:pt idx="2">
                        <c:v>6.2662700000000002E-2</c:v>
                      </c:pt>
                      <c:pt idx="3">
                        <c:v>5.8644599999999998E-2</c:v>
                      </c:pt>
                      <c:pt idx="4">
                        <c:v>5.60026E-2</c:v>
                      </c:pt>
                      <c:pt idx="5">
                        <c:v>5.3678499999999997E-2</c:v>
                      </c:pt>
                      <c:pt idx="6">
                        <c:v>5.19634E-2</c:v>
                      </c:pt>
                      <c:pt idx="7">
                        <c:v>5.0599400000000003E-2</c:v>
                      </c:pt>
                      <c:pt idx="8">
                        <c:v>4.9265200000000002E-2</c:v>
                      </c:pt>
                      <c:pt idx="9">
                        <c:v>4.8210000000000003E-2</c:v>
                      </c:pt>
                      <c:pt idx="10">
                        <c:v>4.73424E-2</c:v>
                      </c:pt>
                      <c:pt idx="11">
                        <c:v>4.6371799999999998E-2</c:v>
                      </c:pt>
                      <c:pt idx="12">
                        <c:v>4.5630499999999997E-2</c:v>
                      </c:pt>
                      <c:pt idx="13">
                        <c:v>4.4940300000000002E-2</c:v>
                      </c:pt>
                      <c:pt idx="14">
                        <c:v>4.4283400000000001E-2</c:v>
                      </c:pt>
                      <c:pt idx="15">
                        <c:v>4.3836E-2</c:v>
                      </c:pt>
                      <c:pt idx="16">
                        <c:v>4.2971099999999998E-2</c:v>
                      </c:pt>
                      <c:pt idx="17">
                        <c:v>4.2331000000000001E-2</c:v>
                      </c:pt>
                      <c:pt idx="18">
                        <c:v>4.1858699999999999E-2</c:v>
                      </c:pt>
                      <c:pt idx="19">
                        <c:v>4.1536299999999998E-2</c:v>
                      </c:pt>
                      <c:pt idx="20">
                        <c:v>4.1099200000000002E-2</c:v>
                      </c:pt>
                      <c:pt idx="21">
                        <c:v>4.06305E-2</c:v>
                      </c:pt>
                      <c:pt idx="22">
                        <c:v>4.0217799999999998E-2</c:v>
                      </c:pt>
                      <c:pt idx="23">
                        <c:v>3.9786500000000002E-2</c:v>
                      </c:pt>
                      <c:pt idx="24">
                        <c:v>3.9449199999999997E-2</c:v>
                      </c:pt>
                      <c:pt idx="25">
                        <c:v>3.9130900000000003E-2</c:v>
                      </c:pt>
                      <c:pt idx="26">
                        <c:v>3.9086200000000001E-2</c:v>
                      </c:pt>
                      <c:pt idx="27">
                        <c:v>3.82131E-2</c:v>
                      </c:pt>
                      <c:pt idx="28">
                        <c:v>3.8020699999999998E-2</c:v>
                      </c:pt>
                      <c:pt idx="29">
                        <c:v>3.7653699999999998E-2</c:v>
                      </c:pt>
                      <c:pt idx="30">
                        <c:v>3.7613099999999997E-2</c:v>
                      </c:pt>
                      <c:pt idx="31">
                        <c:v>3.7373799999999999E-2</c:v>
                      </c:pt>
                      <c:pt idx="32">
                        <c:v>3.6979999999999999E-2</c:v>
                      </c:pt>
                      <c:pt idx="33">
                        <c:v>3.6599100000000002E-2</c:v>
                      </c:pt>
                      <c:pt idx="34">
                        <c:v>3.62279E-2</c:v>
                      </c:pt>
                      <c:pt idx="35">
                        <c:v>3.6301100000000003E-2</c:v>
                      </c:pt>
                      <c:pt idx="36">
                        <c:v>3.5928500000000002E-2</c:v>
                      </c:pt>
                      <c:pt idx="37">
                        <c:v>3.5677800000000003E-2</c:v>
                      </c:pt>
                      <c:pt idx="38">
                        <c:v>3.5726399999999998E-2</c:v>
                      </c:pt>
                      <c:pt idx="39">
                        <c:v>3.5331899999999999E-2</c:v>
                      </c:pt>
                      <c:pt idx="40">
                        <c:v>3.4905699999999998E-2</c:v>
                      </c:pt>
                      <c:pt idx="41">
                        <c:v>3.4657199999999999E-2</c:v>
                      </c:pt>
                      <c:pt idx="42">
                        <c:v>3.4607499999999999E-2</c:v>
                      </c:pt>
                      <c:pt idx="43">
                        <c:v>3.4365199999999999E-2</c:v>
                      </c:pt>
                      <c:pt idx="44">
                        <c:v>3.4209400000000001E-2</c:v>
                      </c:pt>
                      <c:pt idx="45">
                        <c:v>3.3820500000000003E-2</c:v>
                      </c:pt>
                      <c:pt idx="46">
                        <c:v>3.3682900000000002E-2</c:v>
                      </c:pt>
                      <c:pt idx="47">
                        <c:v>3.36247E-2</c:v>
                      </c:pt>
                      <c:pt idx="48">
                        <c:v>3.34524E-2</c:v>
                      </c:pt>
                      <c:pt idx="49">
                        <c:v>3.3209200000000001E-2</c:v>
                      </c:pt>
                      <c:pt idx="50">
                        <c:v>3.32311E-2</c:v>
                      </c:pt>
                      <c:pt idx="51">
                        <c:v>3.2904200000000002E-2</c:v>
                      </c:pt>
                      <c:pt idx="52">
                        <c:v>3.2698900000000003E-2</c:v>
                      </c:pt>
                      <c:pt idx="53">
                        <c:v>3.2673899999999999E-2</c:v>
                      </c:pt>
                      <c:pt idx="54">
                        <c:v>3.2203200000000001E-2</c:v>
                      </c:pt>
                      <c:pt idx="55">
                        <c:v>3.2241600000000002E-2</c:v>
                      </c:pt>
                      <c:pt idx="56">
                        <c:v>3.1982999999999998E-2</c:v>
                      </c:pt>
                      <c:pt idx="57">
                        <c:v>3.19312E-2</c:v>
                      </c:pt>
                      <c:pt idx="58">
                        <c:v>3.1771099999999997E-2</c:v>
                      </c:pt>
                      <c:pt idx="59">
                        <c:v>3.1411799999999997E-2</c:v>
                      </c:pt>
                      <c:pt idx="60">
                        <c:v>3.1534300000000001E-2</c:v>
                      </c:pt>
                      <c:pt idx="61">
                        <c:v>3.1201199999999998E-2</c:v>
                      </c:pt>
                      <c:pt idx="62">
                        <c:v>3.1339499999999999E-2</c:v>
                      </c:pt>
                      <c:pt idx="63">
                        <c:v>3.1101500000000001E-2</c:v>
                      </c:pt>
                      <c:pt idx="64">
                        <c:v>3.09737E-2</c:v>
                      </c:pt>
                      <c:pt idx="65">
                        <c:v>3.0858799999999999E-2</c:v>
                      </c:pt>
                      <c:pt idx="66">
                        <c:v>3.0916300000000001E-2</c:v>
                      </c:pt>
                      <c:pt idx="67">
                        <c:v>3.0496200000000001E-2</c:v>
                      </c:pt>
                      <c:pt idx="68">
                        <c:v>3.0319800000000001E-2</c:v>
                      </c:pt>
                      <c:pt idx="69">
                        <c:v>3.03112E-2</c:v>
                      </c:pt>
                      <c:pt idx="70">
                        <c:v>2.9993200000000001E-2</c:v>
                      </c:pt>
                      <c:pt idx="71">
                        <c:v>3.0153300000000001E-2</c:v>
                      </c:pt>
                      <c:pt idx="72">
                        <c:v>2.9892499999999999E-2</c:v>
                      </c:pt>
                      <c:pt idx="73">
                        <c:v>2.9959199999999998E-2</c:v>
                      </c:pt>
                      <c:pt idx="74">
                        <c:v>2.95897E-2</c:v>
                      </c:pt>
                      <c:pt idx="75">
                        <c:v>2.9608700000000002E-2</c:v>
                      </c:pt>
                      <c:pt idx="76">
                        <c:v>2.9235000000000001E-2</c:v>
                      </c:pt>
                      <c:pt idx="77">
                        <c:v>2.9371899999999999E-2</c:v>
                      </c:pt>
                      <c:pt idx="78">
                        <c:v>2.92023E-2</c:v>
                      </c:pt>
                      <c:pt idx="79">
                        <c:v>2.9184999999999999E-2</c:v>
                      </c:pt>
                      <c:pt idx="80">
                        <c:v>2.8746899999999999E-2</c:v>
                      </c:pt>
                      <c:pt idx="81">
                        <c:v>2.8847000000000001E-2</c:v>
                      </c:pt>
                      <c:pt idx="82">
                        <c:v>2.8537699999999999E-2</c:v>
                      </c:pt>
                      <c:pt idx="83">
                        <c:v>2.8488300000000001E-2</c:v>
                      </c:pt>
                      <c:pt idx="84">
                        <c:v>2.8596900000000001E-2</c:v>
                      </c:pt>
                      <c:pt idx="85">
                        <c:v>2.83348E-2</c:v>
                      </c:pt>
                      <c:pt idx="86">
                        <c:v>2.80936E-2</c:v>
                      </c:pt>
                      <c:pt idx="87">
                        <c:v>2.8396999999999999E-2</c:v>
                      </c:pt>
                      <c:pt idx="88">
                        <c:v>2.8305E-2</c:v>
                      </c:pt>
                      <c:pt idx="89">
                        <c:v>2.7893000000000001E-2</c:v>
                      </c:pt>
                      <c:pt idx="90">
                        <c:v>2.7871900000000002E-2</c:v>
                      </c:pt>
                      <c:pt idx="91">
                        <c:v>2.76403E-2</c:v>
                      </c:pt>
                      <c:pt idx="92">
                        <c:v>2.7636999999999998E-2</c:v>
                      </c:pt>
                      <c:pt idx="93">
                        <c:v>2.75099E-2</c:v>
                      </c:pt>
                      <c:pt idx="94">
                        <c:v>2.7656099999999999E-2</c:v>
                      </c:pt>
                      <c:pt idx="95">
                        <c:v>2.7343800000000001E-2</c:v>
                      </c:pt>
                      <c:pt idx="96">
                        <c:v>2.72524E-2</c:v>
                      </c:pt>
                      <c:pt idx="97">
                        <c:v>2.72418E-2</c:v>
                      </c:pt>
                      <c:pt idx="98">
                        <c:v>2.7353200000000001E-2</c:v>
                      </c:pt>
                      <c:pt idx="99">
                        <c:v>2.7296500000000001E-2</c:v>
                      </c:pt>
                      <c:pt idx="100">
                        <c:v>2.52316E-2</c:v>
                      </c:pt>
                      <c:pt idx="101">
                        <c:v>2.4565699999999999E-2</c:v>
                      </c:pt>
                      <c:pt idx="102">
                        <c:v>2.4646600000000001E-2</c:v>
                      </c:pt>
                      <c:pt idx="103">
                        <c:v>2.4728099999999999E-2</c:v>
                      </c:pt>
                      <c:pt idx="104">
                        <c:v>2.45031E-2</c:v>
                      </c:pt>
                      <c:pt idx="105">
                        <c:v>2.4246199999999999E-2</c:v>
                      </c:pt>
                      <c:pt idx="106">
                        <c:v>2.42992E-2</c:v>
                      </c:pt>
                      <c:pt idx="107">
                        <c:v>2.4369999999999999E-2</c:v>
                      </c:pt>
                      <c:pt idx="108">
                        <c:v>2.4176400000000001E-2</c:v>
                      </c:pt>
                      <c:pt idx="109">
                        <c:v>2.4147800000000001E-2</c:v>
                      </c:pt>
                      <c:pt idx="110">
                        <c:v>2.40813E-2</c:v>
                      </c:pt>
                      <c:pt idx="111">
                        <c:v>2.4148800000000002E-2</c:v>
                      </c:pt>
                      <c:pt idx="112">
                        <c:v>2.42086E-2</c:v>
                      </c:pt>
                      <c:pt idx="113">
                        <c:v>2.3823799999999999E-2</c:v>
                      </c:pt>
                      <c:pt idx="114">
                        <c:v>2.3938600000000001E-2</c:v>
                      </c:pt>
                      <c:pt idx="115">
                        <c:v>2.3941400000000002E-2</c:v>
                      </c:pt>
                      <c:pt idx="116">
                        <c:v>2.40959E-2</c:v>
                      </c:pt>
                      <c:pt idx="117">
                        <c:v>2.3879000000000001E-2</c:v>
                      </c:pt>
                      <c:pt idx="118">
                        <c:v>2.3924000000000001E-2</c:v>
                      </c:pt>
                      <c:pt idx="119">
                        <c:v>2.3858500000000001E-2</c:v>
                      </c:pt>
                      <c:pt idx="120">
                        <c:v>2.3904399999999999E-2</c:v>
                      </c:pt>
                      <c:pt idx="121">
                        <c:v>2.3859499999999999E-2</c:v>
                      </c:pt>
                      <c:pt idx="122">
                        <c:v>2.40719E-2</c:v>
                      </c:pt>
                      <c:pt idx="123">
                        <c:v>2.39901E-2</c:v>
                      </c:pt>
                      <c:pt idx="124">
                        <c:v>2.3555900000000001E-2</c:v>
                      </c:pt>
                      <c:pt idx="125">
                        <c:v>2.3746400000000001E-2</c:v>
                      </c:pt>
                      <c:pt idx="126">
                        <c:v>2.3673099999999999E-2</c:v>
                      </c:pt>
                      <c:pt idx="127">
                        <c:v>2.3726899999999999E-2</c:v>
                      </c:pt>
                      <c:pt idx="128">
                        <c:v>2.37945E-2</c:v>
                      </c:pt>
                      <c:pt idx="129">
                        <c:v>2.3436999999999999E-2</c:v>
                      </c:pt>
                      <c:pt idx="130">
                        <c:v>2.3833699999999999E-2</c:v>
                      </c:pt>
                      <c:pt idx="131">
                        <c:v>2.3770300000000001E-2</c:v>
                      </c:pt>
                      <c:pt idx="132">
                        <c:v>2.36642E-2</c:v>
                      </c:pt>
                      <c:pt idx="133">
                        <c:v>2.36362E-2</c:v>
                      </c:pt>
                      <c:pt idx="134">
                        <c:v>2.3428399999999999E-2</c:v>
                      </c:pt>
                      <c:pt idx="135">
                        <c:v>2.34702E-2</c:v>
                      </c:pt>
                      <c:pt idx="136">
                        <c:v>2.35018E-2</c:v>
                      </c:pt>
                      <c:pt idx="137">
                        <c:v>2.3560399999999999E-2</c:v>
                      </c:pt>
                      <c:pt idx="138">
                        <c:v>2.3292299999999998E-2</c:v>
                      </c:pt>
                      <c:pt idx="139">
                        <c:v>2.3197300000000001E-2</c:v>
                      </c:pt>
                      <c:pt idx="140">
                        <c:v>2.3292299999999998E-2</c:v>
                      </c:pt>
                      <c:pt idx="141">
                        <c:v>2.3193399999999999E-2</c:v>
                      </c:pt>
                      <c:pt idx="142">
                        <c:v>2.3450700000000001E-2</c:v>
                      </c:pt>
                      <c:pt idx="143">
                        <c:v>2.3302699999999999E-2</c:v>
                      </c:pt>
                      <c:pt idx="144">
                        <c:v>2.3347099999999999E-2</c:v>
                      </c:pt>
                      <c:pt idx="145">
                        <c:v>2.3481700000000001E-2</c:v>
                      </c:pt>
                      <c:pt idx="146">
                        <c:v>2.3411600000000001E-2</c:v>
                      </c:pt>
                      <c:pt idx="147">
                        <c:v>2.3377100000000001E-2</c:v>
                      </c:pt>
                      <c:pt idx="148">
                        <c:v>2.3286899999999999E-2</c:v>
                      </c:pt>
                      <c:pt idx="149">
                        <c:v>2.2838199999999999E-2</c:v>
                      </c:pt>
                      <c:pt idx="150">
                        <c:v>2.31074E-2</c:v>
                      </c:pt>
                      <c:pt idx="151">
                        <c:v>2.2966199999999999E-2</c:v>
                      </c:pt>
                      <c:pt idx="152">
                        <c:v>2.32991E-2</c:v>
                      </c:pt>
                      <c:pt idx="153">
                        <c:v>2.30478E-2</c:v>
                      </c:pt>
                      <c:pt idx="154">
                        <c:v>2.3042799999999999E-2</c:v>
                      </c:pt>
                      <c:pt idx="155">
                        <c:v>2.2909599999999999E-2</c:v>
                      </c:pt>
                      <c:pt idx="156">
                        <c:v>2.2957999999999999E-2</c:v>
                      </c:pt>
                      <c:pt idx="157">
                        <c:v>2.2878599999999999E-2</c:v>
                      </c:pt>
                      <c:pt idx="158">
                        <c:v>2.3174799999999999E-2</c:v>
                      </c:pt>
                      <c:pt idx="159">
                        <c:v>2.3014400000000001E-2</c:v>
                      </c:pt>
                      <c:pt idx="160">
                        <c:v>2.30853E-2</c:v>
                      </c:pt>
                      <c:pt idx="161">
                        <c:v>2.2999200000000001E-2</c:v>
                      </c:pt>
                      <c:pt idx="162">
                        <c:v>2.2895700000000001E-2</c:v>
                      </c:pt>
                      <c:pt idx="163">
                        <c:v>2.2722699999999998E-2</c:v>
                      </c:pt>
                      <c:pt idx="164">
                        <c:v>2.3114699999999998E-2</c:v>
                      </c:pt>
                      <c:pt idx="165">
                        <c:v>2.3052900000000001E-2</c:v>
                      </c:pt>
                      <c:pt idx="166">
                        <c:v>2.29158E-2</c:v>
                      </c:pt>
                      <c:pt idx="167">
                        <c:v>2.2740699999999999E-2</c:v>
                      </c:pt>
                      <c:pt idx="168">
                        <c:v>2.2933800000000001E-2</c:v>
                      </c:pt>
                      <c:pt idx="169">
                        <c:v>2.29263E-2</c:v>
                      </c:pt>
                      <c:pt idx="170">
                        <c:v>2.2529299999999999E-2</c:v>
                      </c:pt>
                      <c:pt idx="171">
                        <c:v>2.2842399999999999E-2</c:v>
                      </c:pt>
                      <c:pt idx="172">
                        <c:v>2.2970600000000001E-2</c:v>
                      </c:pt>
                      <c:pt idx="173">
                        <c:v>2.2854900000000001E-2</c:v>
                      </c:pt>
                      <c:pt idx="174">
                        <c:v>2.2677099999999999E-2</c:v>
                      </c:pt>
                      <c:pt idx="175">
                        <c:v>2.3013200000000001E-2</c:v>
                      </c:pt>
                      <c:pt idx="176">
                        <c:v>2.26926E-2</c:v>
                      </c:pt>
                      <c:pt idx="177">
                        <c:v>2.2885599999999999E-2</c:v>
                      </c:pt>
                      <c:pt idx="178">
                        <c:v>2.2754099999999999E-2</c:v>
                      </c:pt>
                      <c:pt idx="179">
                        <c:v>2.2758500000000001E-2</c:v>
                      </c:pt>
                      <c:pt idx="180">
                        <c:v>2.27838E-2</c:v>
                      </c:pt>
                      <c:pt idx="181">
                        <c:v>2.2745499999999998E-2</c:v>
                      </c:pt>
                      <c:pt idx="182">
                        <c:v>2.2727299999999999E-2</c:v>
                      </c:pt>
                      <c:pt idx="183">
                        <c:v>2.2720199999999999E-2</c:v>
                      </c:pt>
                      <c:pt idx="184">
                        <c:v>2.2597200000000001E-2</c:v>
                      </c:pt>
                      <c:pt idx="185">
                        <c:v>2.2651000000000001E-2</c:v>
                      </c:pt>
                      <c:pt idx="186">
                        <c:v>2.2719900000000001E-2</c:v>
                      </c:pt>
                      <c:pt idx="187">
                        <c:v>2.2389300000000001E-2</c:v>
                      </c:pt>
                      <c:pt idx="188">
                        <c:v>2.2496700000000001E-2</c:v>
                      </c:pt>
                      <c:pt idx="189">
                        <c:v>2.2742200000000001E-2</c:v>
                      </c:pt>
                      <c:pt idx="190">
                        <c:v>2.2547399999999999E-2</c:v>
                      </c:pt>
                      <c:pt idx="191">
                        <c:v>2.2682899999999999E-2</c:v>
                      </c:pt>
                      <c:pt idx="192">
                        <c:v>2.2503700000000001E-2</c:v>
                      </c:pt>
                      <c:pt idx="193">
                        <c:v>2.2574500000000001E-2</c:v>
                      </c:pt>
                      <c:pt idx="194">
                        <c:v>2.2522500000000001E-2</c:v>
                      </c:pt>
                      <c:pt idx="195">
                        <c:v>2.2277600000000002E-2</c:v>
                      </c:pt>
                      <c:pt idx="196">
                        <c:v>2.23831E-2</c:v>
                      </c:pt>
                      <c:pt idx="197">
                        <c:v>2.2415899999999999E-2</c:v>
                      </c:pt>
                      <c:pt idx="198">
                        <c:v>2.27733E-2</c:v>
                      </c:pt>
                      <c:pt idx="199">
                        <c:v>2.2490799999999998E-2</c:v>
                      </c:pt>
                    </c:numCache>
                  </c:numRef>
                </c:val>
                <c:smooth val="0"/>
              </c15:ser>
            </c15:filteredLineSeries>
            <c15:filteredLineSeries>
              <c15:ser>
                <c:idx val="6"/>
                <c:order val="3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IncExample!$H$1:$H$2</c15:sqref>
                        </c15:formulaRef>
                      </c:ext>
                    </c:extLst>
                    <c:strCache>
                      <c:ptCount val="2"/>
                      <c:pt idx="0">
                        <c:v>GoogLeNet-INC</c:v>
                      </c:pt>
                      <c:pt idx="1">
                        <c:v>TestLoss</c:v>
                      </c:pt>
                    </c:strCache>
                  </c:strRef>
                </c:tx>
                <c:spPr>
                  <a:ln w="28575" cap="rnd">
                    <a:solidFill>
                      <a:schemeClr val="accent1">
                        <a:lumMod val="60000"/>
                      </a:schemeClr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IncExample!$A$3:$A$202</c15:sqref>
                        </c15:formulaRef>
                      </c:ext>
                    </c:extLst>
                    <c:numCache>
                      <c:formatCode>General</c:formatCode>
                      <c:ptCount val="200"/>
                      <c:pt idx="0">
                        <c:v>1</c:v>
                      </c:pt>
                      <c:pt idx="1">
                        <c:v>2</c:v>
                      </c:pt>
                      <c:pt idx="2">
                        <c:v>3</c:v>
                      </c:pt>
                      <c:pt idx="3">
                        <c:v>4</c:v>
                      </c:pt>
                      <c:pt idx="4">
                        <c:v>5</c:v>
                      </c:pt>
                      <c:pt idx="5">
                        <c:v>6</c:v>
                      </c:pt>
                      <c:pt idx="6">
                        <c:v>7</c:v>
                      </c:pt>
                      <c:pt idx="7">
                        <c:v>8</c:v>
                      </c:pt>
                      <c:pt idx="8">
                        <c:v>9</c:v>
                      </c:pt>
                      <c:pt idx="9">
                        <c:v>10</c:v>
                      </c:pt>
                      <c:pt idx="10">
                        <c:v>11</c:v>
                      </c:pt>
                      <c:pt idx="11">
                        <c:v>12</c:v>
                      </c:pt>
                      <c:pt idx="12">
                        <c:v>13</c:v>
                      </c:pt>
                      <c:pt idx="13">
                        <c:v>14</c:v>
                      </c:pt>
                      <c:pt idx="14">
                        <c:v>15</c:v>
                      </c:pt>
                      <c:pt idx="15">
                        <c:v>16</c:v>
                      </c:pt>
                      <c:pt idx="16">
                        <c:v>17</c:v>
                      </c:pt>
                      <c:pt idx="17">
                        <c:v>18</c:v>
                      </c:pt>
                      <c:pt idx="18">
                        <c:v>19</c:v>
                      </c:pt>
                      <c:pt idx="19">
                        <c:v>20</c:v>
                      </c:pt>
                      <c:pt idx="20">
                        <c:v>21</c:v>
                      </c:pt>
                      <c:pt idx="21">
                        <c:v>22</c:v>
                      </c:pt>
                      <c:pt idx="22">
                        <c:v>23</c:v>
                      </c:pt>
                      <c:pt idx="23">
                        <c:v>24</c:v>
                      </c:pt>
                      <c:pt idx="24">
                        <c:v>25</c:v>
                      </c:pt>
                      <c:pt idx="25">
                        <c:v>26</c:v>
                      </c:pt>
                      <c:pt idx="26">
                        <c:v>27</c:v>
                      </c:pt>
                      <c:pt idx="27">
                        <c:v>28</c:v>
                      </c:pt>
                      <c:pt idx="28">
                        <c:v>29</c:v>
                      </c:pt>
                      <c:pt idx="29">
                        <c:v>30</c:v>
                      </c:pt>
                      <c:pt idx="30">
                        <c:v>31</c:v>
                      </c:pt>
                      <c:pt idx="31">
                        <c:v>32</c:v>
                      </c:pt>
                      <c:pt idx="32">
                        <c:v>33</c:v>
                      </c:pt>
                      <c:pt idx="33">
                        <c:v>34</c:v>
                      </c:pt>
                      <c:pt idx="34">
                        <c:v>35</c:v>
                      </c:pt>
                      <c:pt idx="35">
                        <c:v>36</c:v>
                      </c:pt>
                      <c:pt idx="36">
                        <c:v>37</c:v>
                      </c:pt>
                      <c:pt idx="37">
                        <c:v>38</c:v>
                      </c:pt>
                      <c:pt idx="38">
                        <c:v>39</c:v>
                      </c:pt>
                      <c:pt idx="39">
                        <c:v>40</c:v>
                      </c:pt>
                      <c:pt idx="40">
                        <c:v>41</c:v>
                      </c:pt>
                      <c:pt idx="41">
                        <c:v>42</c:v>
                      </c:pt>
                      <c:pt idx="42">
                        <c:v>43</c:v>
                      </c:pt>
                      <c:pt idx="43">
                        <c:v>44</c:v>
                      </c:pt>
                      <c:pt idx="44">
                        <c:v>45</c:v>
                      </c:pt>
                      <c:pt idx="45">
                        <c:v>46</c:v>
                      </c:pt>
                      <c:pt idx="46">
                        <c:v>47</c:v>
                      </c:pt>
                      <c:pt idx="47">
                        <c:v>48</c:v>
                      </c:pt>
                      <c:pt idx="48">
                        <c:v>49</c:v>
                      </c:pt>
                      <c:pt idx="49">
                        <c:v>50</c:v>
                      </c:pt>
                      <c:pt idx="50">
                        <c:v>51</c:v>
                      </c:pt>
                      <c:pt idx="51">
                        <c:v>52</c:v>
                      </c:pt>
                      <c:pt idx="52">
                        <c:v>53</c:v>
                      </c:pt>
                      <c:pt idx="53">
                        <c:v>54</c:v>
                      </c:pt>
                      <c:pt idx="54">
                        <c:v>55</c:v>
                      </c:pt>
                      <c:pt idx="55">
                        <c:v>56</c:v>
                      </c:pt>
                      <c:pt idx="56">
                        <c:v>57</c:v>
                      </c:pt>
                      <c:pt idx="57">
                        <c:v>58</c:v>
                      </c:pt>
                      <c:pt idx="58">
                        <c:v>59</c:v>
                      </c:pt>
                      <c:pt idx="59">
                        <c:v>60</c:v>
                      </c:pt>
                      <c:pt idx="60">
                        <c:v>61</c:v>
                      </c:pt>
                      <c:pt idx="61">
                        <c:v>62</c:v>
                      </c:pt>
                      <c:pt idx="62">
                        <c:v>63</c:v>
                      </c:pt>
                      <c:pt idx="63">
                        <c:v>64</c:v>
                      </c:pt>
                      <c:pt idx="64">
                        <c:v>65</c:v>
                      </c:pt>
                      <c:pt idx="65">
                        <c:v>66</c:v>
                      </c:pt>
                      <c:pt idx="66">
                        <c:v>67</c:v>
                      </c:pt>
                      <c:pt idx="67">
                        <c:v>68</c:v>
                      </c:pt>
                      <c:pt idx="68">
                        <c:v>69</c:v>
                      </c:pt>
                      <c:pt idx="69">
                        <c:v>70</c:v>
                      </c:pt>
                      <c:pt idx="70">
                        <c:v>71</c:v>
                      </c:pt>
                      <c:pt idx="71">
                        <c:v>72</c:v>
                      </c:pt>
                      <c:pt idx="72">
                        <c:v>73</c:v>
                      </c:pt>
                      <c:pt idx="73">
                        <c:v>74</c:v>
                      </c:pt>
                      <c:pt idx="74">
                        <c:v>75</c:v>
                      </c:pt>
                      <c:pt idx="75">
                        <c:v>76</c:v>
                      </c:pt>
                      <c:pt idx="76">
                        <c:v>77</c:v>
                      </c:pt>
                      <c:pt idx="77">
                        <c:v>78</c:v>
                      </c:pt>
                      <c:pt idx="78">
                        <c:v>79</c:v>
                      </c:pt>
                      <c:pt idx="79">
                        <c:v>80</c:v>
                      </c:pt>
                      <c:pt idx="80">
                        <c:v>81</c:v>
                      </c:pt>
                      <c:pt idx="81">
                        <c:v>82</c:v>
                      </c:pt>
                      <c:pt idx="82">
                        <c:v>83</c:v>
                      </c:pt>
                      <c:pt idx="83">
                        <c:v>84</c:v>
                      </c:pt>
                      <c:pt idx="84">
                        <c:v>85</c:v>
                      </c:pt>
                      <c:pt idx="85">
                        <c:v>86</c:v>
                      </c:pt>
                      <c:pt idx="86">
                        <c:v>87</c:v>
                      </c:pt>
                      <c:pt idx="87">
                        <c:v>88</c:v>
                      </c:pt>
                      <c:pt idx="88">
                        <c:v>89</c:v>
                      </c:pt>
                      <c:pt idx="89">
                        <c:v>90</c:v>
                      </c:pt>
                      <c:pt idx="90">
                        <c:v>91</c:v>
                      </c:pt>
                      <c:pt idx="91">
                        <c:v>92</c:v>
                      </c:pt>
                      <c:pt idx="92">
                        <c:v>93</c:v>
                      </c:pt>
                      <c:pt idx="93">
                        <c:v>94</c:v>
                      </c:pt>
                      <c:pt idx="94">
                        <c:v>95</c:v>
                      </c:pt>
                      <c:pt idx="95">
                        <c:v>96</c:v>
                      </c:pt>
                      <c:pt idx="96">
                        <c:v>97</c:v>
                      </c:pt>
                      <c:pt idx="97">
                        <c:v>98</c:v>
                      </c:pt>
                      <c:pt idx="98">
                        <c:v>99</c:v>
                      </c:pt>
                      <c:pt idx="99">
                        <c:v>100</c:v>
                      </c:pt>
                      <c:pt idx="100">
                        <c:v>101</c:v>
                      </c:pt>
                      <c:pt idx="101">
                        <c:v>102</c:v>
                      </c:pt>
                      <c:pt idx="102">
                        <c:v>103</c:v>
                      </c:pt>
                      <c:pt idx="103">
                        <c:v>104</c:v>
                      </c:pt>
                      <c:pt idx="104">
                        <c:v>105</c:v>
                      </c:pt>
                      <c:pt idx="105">
                        <c:v>106</c:v>
                      </c:pt>
                      <c:pt idx="106">
                        <c:v>107</c:v>
                      </c:pt>
                      <c:pt idx="107">
                        <c:v>108</c:v>
                      </c:pt>
                      <c:pt idx="108">
                        <c:v>109</c:v>
                      </c:pt>
                      <c:pt idx="109">
                        <c:v>110</c:v>
                      </c:pt>
                      <c:pt idx="110">
                        <c:v>111</c:v>
                      </c:pt>
                      <c:pt idx="111">
                        <c:v>112</c:v>
                      </c:pt>
                      <c:pt idx="112">
                        <c:v>113</c:v>
                      </c:pt>
                      <c:pt idx="113">
                        <c:v>114</c:v>
                      </c:pt>
                      <c:pt idx="114">
                        <c:v>115</c:v>
                      </c:pt>
                      <c:pt idx="115">
                        <c:v>116</c:v>
                      </c:pt>
                      <c:pt idx="116">
                        <c:v>117</c:v>
                      </c:pt>
                      <c:pt idx="117">
                        <c:v>118</c:v>
                      </c:pt>
                      <c:pt idx="118">
                        <c:v>119</c:v>
                      </c:pt>
                      <c:pt idx="119">
                        <c:v>120</c:v>
                      </c:pt>
                      <c:pt idx="120">
                        <c:v>121</c:v>
                      </c:pt>
                      <c:pt idx="121">
                        <c:v>122</c:v>
                      </c:pt>
                      <c:pt idx="122">
                        <c:v>123</c:v>
                      </c:pt>
                      <c:pt idx="123">
                        <c:v>124</c:v>
                      </c:pt>
                      <c:pt idx="124">
                        <c:v>125</c:v>
                      </c:pt>
                      <c:pt idx="125">
                        <c:v>126</c:v>
                      </c:pt>
                      <c:pt idx="126">
                        <c:v>127</c:v>
                      </c:pt>
                      <c:pt idx="127">
                        <c:v>128</c:v>
                      </c:pt>
                      <c:pt idx="128">
                        <c:v>129</c:v>
                      </c:pt>
                      <c:pt idx="129">
                        <c:v>130</c:v>
                      </c:pt>
                      <c:pt idx="130">
                        <c:v>131</c:v>
                      </c:pt>
                      <c:pt idx="131">
                        <c:v>132</c:v>
                      </c:pt>
                      <c:pt idx="132">
                        <c:v>133</c:v>
                      </c:pt>
                      <c:pt idx="133">
                        <c:v>134</c:v>
                      </c:pt>
                      <c:pt idx="134">
                        <c:v>135</c:v>
                      </c:pt>
                      <c:pt idx="135">
                        <c:v>136</c:v>
                      </c:pt>
                      <c:pt idx="136">
                        <c:v>137</c:v>
                      </c:pt>
                      <c:pt idx="137">
                        <c:v>138</c:v>
                      </c:pt>
                      <c:pt idx="138">
                        <c:v>139</c:v>
                      </c:pt>
                      <c:pt idx="139">
                        <c:v>140</c:v>
                      </c:pt>
                      <c:pt idx="140">
                        <c:v>141</c:v>
                      </c:pt>
                      <c:pt idx="141">
                        <c:v>142</c:v>
                      </c:pt>
                      <c:pt idx="142">
                        <c:v>143</c:v>
                      </c:pt>
                      <c:pt idx="143">
                        <c:v>144</c:v>
                      </c:pt>
                      <c:pt idx="144">
                        <c:v>145</c:v>
                      </c:pt>
                      <c:pt idx="145">
                        <c:v>146</c:v>
                      </c:pt>
                      <c:pt idx="146">
                        <c:v>147</c:v>
                      </c:pt>
                      <c:pt idx="147">
                        <c:v>148</c:v>
                      </c:pt>
                      <c:pt idx="148">
                        <c:v>149</c:v>
                      </c:pt>
                      <c:pt idx="149">
                        <c:v>150</c:v>
                      </c:pt>
                      <c:pt idx="150">
                        <c:v>151</c:v>
                      </c:pt>
                      <c:pt idx="151">
                        <c:v>152</c:v>
                      </c:pt>
                      <c:pt idx="152">
                        <c:v>153</c:v>
                      </c:pt>
                      <c:pt idx="153">
                        <c:v>154</c:v>
                      </c:pt>
                      <c:pt idx="154">
                        <c:v>155</c:v>
                      </c:pt>
                      <c:pt idx="155">
                        <c:v>156</c:v>
                      </c:pt>
                      <c:pt idx="156">
                        <c:v>157</c:v>
                      </c:pt>
                      <c:pt idx="157">
                        <c:v>158</c:v>
                      </c:pt>
                      <c:pt idx="158">
                        <c:v>159</c:v>
                      </c:pt>
                      <c:pt idx="159">
                        <c:v>160</c:v>
                      </c:pt>
                      <c:pt idx="160">
                        <c:v>161</c:v>
                      </c:pt>
                      <c:pt idx="161">
                        <c:v>162</c:v>
                      </c:pt>
                      <c:pt idx="162">
                        <c:v>163</c:v>
                      </c:pt>
                      <c:pt idx="163">
                        <c:v>164</c:v>
                      </c:pt>
                      <c:pt idx="164">
                        <c:v>165</c:v>
                      </c:pt>
                      <c:pt idx="165">
                        <c:v>166</c:v>
                      </c:pt>
                      <c:pt idx="166">
                        <c:v>167</c:v>
                      </c:pt>
                      <c:pt idx="167">
                        <c:v>168</c:v>
                      </c:pt>
                      <c:pt idx="168">
                        <c:v>169</c:v>
                      </c:pt>
                      <c:pt idx="169">
                        <c:v>170</c:v>
                      </c:pt>
                      <c:pt idx="170">
                        <c:v>171</c:v>
                      </c:pt>
                      <c:pt idx="171">
                        <c:v>172</c:v>
                      </c:pt>
                      <c:pt idx="172">
                        <c:v>173</c:v>
                      </c:pt>
                      <c:pt idx="173">
                        <c:v>174</c:v>
                      </c:pt>
                      <c:pt idx="174">
                        <c:v>175</c:v>
                      </c:pt>
                      <c:pt idx="175">
                        <c:v>176</c:v>
                      </c:pt>
                      <c:pt idx="176">
                        <c:v>177</c:v>
                      </c:pt>
                      <c:pt idx="177">
                        <c:v>178</c:v>
                      </c:pt>
                      <c:pt idx="178">
                        <c:v>179</c:v>
                      </c:pt>
                      <c:pt idx="179">
                        <c:v>180</c:v>
                      </c:pt>
                      <c:pt idx="180">
                        <c:v>181</c:v>
                      </c:pt>
                      <c:pt idx="181">
                        <c:v>182</c:v>
                      </c:pt>
                      <c:pt idx="182">
                        <c:v>183</c:v>
                      </c:pt>
                      <c:pt idx="183">
                        <c:v>184</c:v>
                      </c:pt>
                      <c:pt idx="184">
                        <c:v>185</c:v>
                      </c:pt>
                      <c:pt idx="185">
                        <c:v>186</c:v>
                      </c:pt>
                      <c:pt idx="186">
                        <c:v>187</c:v>
                      </c:pt>
                      <c:pt idx="187">
                        <c:v>188</c:v>
                      </c:pt>
                      <c:pt idx="188">
                        <c:v>189</c:v>
                      </c:pt>
                      <c:pt idx="189">
                        <c:v>190</c:v>
                      </c:pt>
                      <c:pt idx="190">
                        <c:v>191</c:v>
                      </c:pt>
                      <c:pt idx="191">
                        <c:v>192</c:v>
                      </c:pt>
                      <c:pt idx="192">
                        <c:v>193</c:v>
                      </c:pt>
                      <c:pt idx="193">
                        <c:v>194</c:v>
                      </c:pt>
                      <c:pt idx="194">
                        <c:v>195</c:v>
                      </c:pt>
                      <c:pt idx="195">
                        <c:v>196</c:v>
                      </c:pt>
                      <c:pt idx="196">
                        <c:v>197</c:v>
                      </c:pt>
                      <c:pt idx="197">
                        <c:v>198</c:v>
                      </c:pt>
                      <c:pt idx="198">
                        <c:v>199</c:v>
                      </c:pt>
                      <c:pt idx="199">
                        <c:v>200</c:v>
                      </c:pt>
                    </c:numCache>
                  </c:num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IncExample!$H$3:$H$202</c15:sqref>
                        </c15:formulaRef>
                      </c:ext>
                    </c:extLst>
                    <c:numCache>
                      <c:formatCode>General</c:formatCode>
                      <c:ptCount val="200"/>
                      <c:pt idx="0">
                        <c:v>3.2056899999999999E-2</c:v>
                      </c:pt>
                      <c:pt idx="1">
                        <c:v>2.8587999999999999E-2</c:v>
                      </c:pt>
                      <c:pt idx="2">
                        <c:v>2.6746700000000002E-2</c:v>
                      </c:pt>
                      <c:pt idx="3">
                        <c:v>2.5578199999999999E-2</c:v>
                      </c:pt>
                      <c:pt idx="4">
                        <c:v>2.4814300000000001E-2</c:v>
                      </c:pt>
                      <c:pt idx="5">
                        <c:v>2.4297099999999999E-2</c:v>
                      </c:pt>
                      <c:pt idx="6">
                        <c:v>2.3670799999999999E-2</c:v>
                      </c:pt>
                      <c:pt idx="7">
                        <c:v>2.32085E-2</c:v>
                      </c:pt>
                      <c:pt idx="8">
                        <c:v>2.3308800000000001E-2</c:v>
                      </c:pt>
                      <c:pt idx="9">
                        <c:v>2.2862899999999999E-2</c:v>
                      </c:pt>
                      <c:pt idx="10">
                        <c:v>2.2699899999999999E-2</c:v>
                      </c:pt>
                      <c:pt idx="11">
                        <c:v>2.2553900000000002E-2</c:v>
                      </c:pt>
                      <c:pt idx="12">
                        <c:v>2.22902E-2</c:v>
                      </c:pt>
                      <c:pt idx="13">
                        <c:v>2.1941499999999999E-2</c:v>
                      </c:pt>
                      <c:pt idx="14">
                        <c:v>2.2034999999999999E-2</c:v>
                      </c:pt>
                      <c:pt idx="15">
                        <c:v>2.1902899999999999E-2</c:v>
                      </c:pt>
                      <c:pt idx="16">
                        <c:v>2.1397200000000002E-2</c:v>
                      </c:pt>
                      <c:pt idx="17">
                        <c:v>2.1537000000000001E-2</c:v>
                      </c:pt>
                      <c:pt idx="18">
                        <c:v>2.1263299999999999E-2</c:v>
                      </c:pt>
                      <c:pt idx="19">
                        <c:v>2.17596E-2</c:v>
                      </c:pt>
                      <c:pt idx="20">
                        <c:v>2.15441E-2</c:v>
                      </c:pt>
                      <c:pt idx="21">
                        <c:v>2.1247700000000001E-2</c:v>
                      </c:pt>
                      <c:pt idx="22">
                        <c:v>2.1443E-2</c:v>
                      </c:pt>
                      <c:pt idx="23">
                        <c:v>2.1184700000000001E-2</c:v>
                      </c:pt>
                      <c:pt idx="24">
                        <c:v>2.1111100000000001E-2</c:v>
                      </c:pt>
                      <c:pt idx="25">
                        <c:v>2.1061199999999999E-2</c:v>
                      </c:pt>
                      <c:pt idx="26">
                        <c:v>2.09096E-2</c:v>
                      </c:pt>
                      <c:pt idx="27">
                        <c:v>2.0789599999999998E-2</c:v>
                      </c:pt>
                      <c:pt idx="28">
                        <c:v>2.0852699999999998E-2</c:v>
                      </c:pt>
                      <c:pt idx="29">
                        <c:v>2.09261E-2</c:v>
                      </c:pt>
                      <c:pt idx="30">
                        <c:v>2.1190299999999999E-2</c:v>
                      </c:pt>
                      <c:pt idx="31">
                        <c:v>2.09214E-2</c:v>
                      </c:pt>
                      <c:pt idx="32">
                        <c:v>2.1021000000000001E-2</c:v>
                      </c:pt>
                      <c:pt idx="33">
                        <c:v>2.0752199999999998E-2</c:v>
                      </c:pt>
                      <c:pt idx="34">
                        <c:v>2.09623E-2</c:v>
                      </c:pt>
                      <c:pt idx="35">
                        <c:v>2.0997100000000001E-2</c:v>
                      </c:pt>
                      <c:pt idx="36">
                        <c:v>2.0587399999999999E-2</c:v>
                      </c:pt>
                      <c:pt idx="37">
                        <c:v>2.05445E-2</c:v>
                      </c:pt>
                      <c:pt idx="38">
                        <c:v>2.0488900000000001E-2</c:v>
                      </c:pt>
                      <c:pt idx="39">
                        <c:v>2.0781000000000001E-2</c:v>
                      </c:pt>
                      <c:pt idx="40">
                        <c:v>2.0478099999999999E-2</c:v>
                      </c:pt>
                      <c:pt idx="41">
                        <c:v>2.05615E-2</c:v>
                      </c:pt>
                      <c:pt idx="42">
                        <c:v>2.0579400000000001E-2</c:v>
                      </c:pt>
                      <c:pt idx="43">
                        <c:v>2.0625600000000001E-2</c:v>
                      </c:pt>
                      <c:pt idx="44">
                        <c:v>2.0723599999999998E-2</c:v>
                      </c:pt>
                      <c:pt idx="45">
                        <c:v>2.0960400000000001E-2</c:v>
                      </c:pt>
                      <c:pt idx="46">
                        <c:v>2.05644E-2</c:v>
                      </c:pt>
                      <c:pt idx="47">
                        <c:v>2.0686800000000002E-2</c:v>
                      </c:pt>
                      <c:pt idx="48">
                        <c:v>2.03915E-2</c:v>
                      </c:pt>
                      <c:pt idx="49">
                        <c:v>2.0311900000000001E-2</c:v>
                      </c:pt>
                      <c:pt idx="50">
                        <c:v>2.0270300000000002E-2</c:v>
                      </c:pt>
                      <c:pt idx="51">
                        <c:v>2.0555299999999999E-2</c:v>
                      </c:pt>
                      <c:pt idx="52">
                        <c:v>2.01887E-2</c:v>
                      </c:pt>
                      <c:pt idx="53">
                        <c:v>2.0498700000000002E-2</c:v>
                      </c:pt>
                      <c:pt idx="54">
                        <c:v>2.0309500000000001E-2</c:v>
                      </c:pt>
                      <c:pt idx="55">
                        <c:v>2.08483E-2</c:v>
                      </c:pt>
                      <c:pt idx="56">
                        <c:v>2.0564900000000001E-2</c:v>
                      </c:pt>
                      <c:pt idx="57">
                        <c:v>2.12461E-2</c:v>
                      </c:pt>
                      <c:pt idx="58">
                        <c:v>2.0063299999999999E-2</c:v>
                      </c:pt>
                      <c:pt idx="59">
                        <c:v>2.0138199999999998E-2</c:v>
                      </c:pt>
                      <c:pt idx="60">
                        <c:v>2.04161E-2</c:v>
                      </c:pt>
                      <c:pt idx="61">
                        <c:v>2.02116E-2</c:v>
                      </c:pt>
                      <c:pt idx="62">
                        <c:v>2.0390700000000001E-2</c:v>
                      </c:pt>
                      <c:pt idx="63">
                        <c:v>2.0544300000000001E-2</c:v>
                      </c:pt>
                      <c:pt idx="64">
                        <c:v>2.0396399999999999E-2</c:v>
                      </c:pt>
                      <c:pt idx="65">
                        <c:v>2.0540699999999999E-2</c:v>
                      </c:pt>
                      <c:pt idx="66">
                        <c:v>2.0458400000000002E-2</c:v>
                      </c:pt>
                      <c:pt idx="67">
                        <c:v>2.05626E-2</c:v>
                      </c:pt>
                      <c:pt idx="68">
                        <c:v>2.01181E-2</c:v>
                      </c:pt>
                      <c:pt idx="69">
                        <c:v>2.0102800000000001E-2</c:v>
                      </c:pt>
                      <c:pt idx="70">
                        <c:v>2.04247E-2</c:v>
                      </c:pt>
                      <c:pt idx="71">
                        <c:v>2.0718E-2</c:v>
                      </c:pt>
                      <c:pt idx="72">
                        <c:v>2.0684299999999999E-2</c:v>
                      </c:pt>
                      <c:pt idx="73">
                        <c:v>2.0298400000000001E-2</c:v>
                      </c:pt>
                      <c:pt idx="74">
                        <c:v>2.05591E-2</c:v>
                      </c:pt>
                      <c:pt idx="75">
                        <c:v>2.0461400000000001E-2</c:v>
                      </c:pt>
                      <c:pt idx="76">
                        <c:v>2.02349E-2</c:v>
                      </c:pt>
                      <c:pt idx="77">
                        <c:v>2.00515E-2</c:v>
                      </c:pt>
                      <c:pt idx="78">
                        <c:v>2.068E-2</c:v>
                      </c:pt>
                      <c:pt idx="79">
                        <c:v>2.0631E-2</c:v>
                      </c:pt>
                      <c:pt idx="80">
                        <c:v>2.0580999999999999E-2</c:v>
                      </c:pt>
                      <c:pt idx="81">
                        <c:v>1.99908E-2</c:v>
                      </c:pt>
                      <c:pt idx="82">
                        <c:v>2.0499900000000001E-2</c:v>
                      </c:pt>
                      <c:pt idx="83">
                        <c:v>2.0669400000000001E-2</c:v>
                      </c:pt>
                      <c:pt idx="84">
                        <c:v>2.05042E-2</c:v>
                      </c:pt>
                      <c:pt idx="85">
                        <c:v>2.07888E-2</c:v>
                      </c:pt>
                      <c:pt idx="86">
                        <c:v>2.0234700000000001E-2</c:v>
                      </c:pt>
                      <c:pt idx="87">
                        <c:v>2.0273599999999999E-2</c:v>
                      </c:pt>
                      <c:pt idx="88">
                        <c:v>2.04154E-2</c:v>
                      </c:pt>
                      <c:pt idx="89">
                        <c:v>2.0569500000000001E-2</c:v>
                      </c:pt>
                      <c:pt idx="90">
                        <c:v>2.0240399999999999E-2</c:v>
                      </c:pt>
                      <c:pt idx="91">
                        <c:v>2.0277699999999999E-2</c:v>
                      </c:pt>
                      <c:pt idx="92">
                        <c:v>2.0128099999999999E-2</c:v>
                      </c:pt>
                      <c:pt idx="93">
                        <c:v>2.0191899999999999E-2</c:v>
                      </c:pt>
                      <c:pt idx="94">
                        <c:v>2.0316899999999999E-2</c:v>
                      </c:pt>
                      <c:pt idx="95">
                        <c:v>2.02068E-2</c:v>
                      </c:pt>
                      <c:pt idx="96">
                        <c:v>2.0228599999999999E-2</c:v>
                      </c:pt>
                      <c:pt idx="97">
                        <c:v>2.02566E-2</c:v>
                      </c:pt>
                      <c:pt idx="98">
                        <c:v>2.0256199999999999E-2</c:v>
                      </c:pt>
                      <c:pt idx="99">
                        <c:v>1.9962500000000001E-2</c:v>
                      </c:pt>
                      <c:pt idx="100">
                        <c:v>1.9761899999999999E-2</c:v>
                      </c:pt>
                      <c:pt idx="101">
                        <c:v>1.9779499999999998E-2</c:v>
                      </c:pt>
                      <c:pt idx="102">
                        <c:v>1.9838700000000001E-2</c:v>
                      </c:pt>
                      <c:pt idx="103">
                        <c:v>1.9810399999999999E-2</c:v>
                      </c:pt>
                      <c:pt idx="104">
                        <c:v>1.9850300000000001E-2</c:v>
                      </c:pt>
                      <c:pt idx="105">
                        <c:v>1.9846599999999999E-2</c:v>
                      </c:pt>
                      <c:pt idx="106">
                        <c:v>1.9902300000000001E-2</c:v>
                      </c:pt>
                      <c:pt idx="107">
                        <c:v>1.9898300000000001E-2</c:v>
                      </c:pt>
                      <c:pt idx="108">
                        <c:v>1.98412E-2</c:v>
                      </c:pt>
                      <c:pt idx="109">
                        <c:v>1.9935399999999999E-2</c:v>
                      </c:pt>
                      <c:pt idx="110">
                        <c:v>1.9946599999999998E-2</c:v>
                      </c:pt>
                      <c:pt idx="111">
                        <c:v>1.9900999999999999E-2</c:v>
                      </c:pt>
                      <c:pt idx="112">
                        <c:v>1.9894800000000001E-2</c:v>
                      </c:pt>
                      <c:pt idx="113">
                        <c:v>1.9810000000000001E-2</c:v>
                      </c:pt>
                      <c:pt idx="114">
                        <c:v>1.99048E-2</c:v>
                      </c:pt>
                      <c:pt idx="115">
                        <c:v>1.9931000000000001E-2</c:v>
                      </c:pt>
                      <c:pt idx="116">
                        <c:v>1.9878799999999999E-2</c:v>
                      </c:pt>
                      <c:pt idx="117">
                        <c:v>1.9986400000000001E-2</c:v>
                      </c:pt>
                      <c:pt idx="118">
                        <c:v>2.0127599999999999E-2</c:v>
                      </c:pt>
                      <c:pt idx="119">
                        <c:v>1.9920400000000001E-2</c:v>
                      </c:pt>
                      <c:pt idx="120">
                        <c:v>1.98909E-2</c:v>
                      </c:pt>
                      <c:pt idx="121">
                        <c:v>2.00077E-2</c:v>
                      </c:pt>
                      <c:pt idx="122">
                        <c:v>1.9810500000000002E-2</c:v>
                      </c:pt>
                      <c:pt idx="123">
                        <c:v>1.9815599999999999E-2</c:v>
                      </c:pt>
                      <c:pt idx="124">
                        <c:v>2.00222E-2</c:v>
                      </c:pt>
                      <c:pt idx="125">
                        <c:v>2.0059199999999999E-2</c:v>
                      </c:pt>
                      <c:pt idx="126">
                        <c:v>1.9883100000000001E-2</c:v>
                      </c:pt>
                      <c:pt idx="127">
                        <c:v>1.9882899999999998E-2</c:v>
                      </c:pt>
                      <c:pt idx="128">
                        <c:v>1.9856599999999999E-2</c:v>
                      </c:pt>
                      <c:pt idx="129">
                        <c:v>2.0070500000000002E-2</c:v>
                      </c:pt>
                      <c:pt idx="130">
                        <c:v>1.99393E-2</c:v>
                      </c:pt>
                      <c:pt idx="131">
                        <c:v>1.9853099999999999E-2</c:v>
                      </c:pt>
                      <c:pt idx="132">
                        <c:v>1.9909799999999998E-2</c:v>
                      </c:pt>
                      <c:pt idx="133">
                        <c:v>1.98855E-2</c:v>
                      </c:pt>
                      <c:pt idx="134">
                        <c:v>1.9931999999999998E-2</c:v>
                      </c:pt>
                      <c:pt idx="135">
                        <c:v>1.99112E-2</c:v>
                      </c:pt>
                      <c:pt idx="136">
                        <c:v>2.0017400000000001E-2</c:v>
                      </c:pt>
                      <c:pt idx="137">
                        <c:v>2.0104199999999999E-2</c:v>
                      </c:pt>
                      <c:pt idx="138">
                        <c:v>2.00544E-2</c:v>
                      </c:pt>
                      <c:pt idx="139">
                        <c:v>2.0126999999999999E-2</c:v>
                      </c:pt>
                      <c:pt idx="140">
                        <c:v>2.0034900000000001E-2</c:v>
                      </c:pt>
                      <c:pt idx="141">
                        <c:v>2.00743E-2</c:v>
                      </c:pt>
                      <c:pt idx="142">
                        <c:v>2.00889E-2</c:v>
                      </c:pt>
                      <c:pt idx="143">
                        <c:v>1.9977100000000001E-2</c:v>
                      </c:pt>
                      <c:pt idx="144">
                        <c:v>1.9969899999999999E-2</c:v>
                      </c:pt>
                      <c:pt idx="145">
                        <c:v>2.0035899999999999E-2</c:v>
                      </c:pt>
                      <c:pt idx="146">
                        <c:v>1.9996199999999999E-2</c:v>
                      </c:pt>
                      <c:pt idx="147">
                        <c:v>2.0007500000000001E-2</c:v>
                      </c:pt>
                      <c:pt idx="148">
                        <c:v>1.99556E-2</c:v>
                      </c:pt>
                      <c:pt idx="149">
                        <c:v>1.99691E-2</c:v>
                      </c:pt>
                      <c:pt idx="150">
                        <c:v>2.0094799999999999E-2</c:v>
                      </c:pt>
                      <c:pt idx="151">
                        <c:v>2.00731E-2</c:v>
                      </c:pt>
                      <c:pt idx="152">
                        <c:v>1.9975199999999999E-2</c:v>
                      </c:pt>
                      <c:pt idx="153">
                        <c:v>2.00707E-2</c:v>
                      </c:pt>
                      <c:pt idx="154">
                        <c:v>2.0174500000000001E-2</c:v>
                      </c:pt>
                      <c:pt idx="155">
                        <c:v>2.00632E-2</c:v>
                      </c:pt>
                      <c:pt idx="156">
                        <c:v>2.0006099999999999E-2</c:v>
                      </c:pt>
                      <c:pt idx="157">
                        <c:v>2.01087E-2</c:v>
                      </c:pt>
                      <c:pt idx="158">
                        <c:v>1.98908E-2</c:v>
                      </c:pt>
                      <c:pt idx="159">
                        <c:v>2.0130100000000001E-2</c:v>
                      </c:pt>
                      <c:pt idx="160">
                        <c:v>2.0164999999999999E-2</c:v>
                      </c:pt>
                      <c:pt idx="161">
                        <c:v>2.0085100000000002E-2</c:v>
                      </c:pt>
                      <c:pt idx="162">
                        <c:v>2.0119700000000001E-2</c:v>
                      </c:pt>
                      <c:pt idx="163">
                        <c:v>2.0003300000000002E-2</c:v>
                      </c:pt>
                      <c:pt idx="164">
                        <c:v>2.0022100000000001E-2</c:v>
                      </c:pt>
                      <c:pt idx="165">
                        <c:v>2.0035799999999999E-2</c:v>
                      </c:pt>
                      <c:pt idx="166">
                        <c:v>2.00059E-2</c:v>
                      </c:pt>
                      <c:pt idx="167">
                        <c:v>1.9938299999999999E-2</c:v>
                      </c:pt>
                      <c:pt idx="168">
                        <c:v>2.0072199999999998E-2</c:v>
                      </c:pt>
                      <c:pt idx="169">
                        <c:v>1.9980399999999999E-2</c:v>
                      </c:pt>
                      <c:pt idx="170">
                        <c:v>2.0198299999999999E-2</c:v>
                      </c:pt>
                      <c:pt idx="171">
                        <c:v>2.0020300000000001E-2</c:v>
                      </c:pt>
                      <c:pt idx="172">
                        <c:v>1.9986299999999999E-2</c:v>
                      </c:pt>
                      <c:pt idx="173">
                        <c:v>2.0105899999999999E-2</c:v>
                      </c:pt>
                      <c:pt idx="174">
                        <c:v>2.0084100000000001E-2</c:v>
                      </c:pt>
                      <c:pt idx="175">
                        <c:v>2.0094999999999998E-2</c:v>
                      </c:pt>
                      <c:pt idx="176">
                        <c:v>2.0073000000000001E-2</c:v>
                      </c:pt>
                      <c:pt idx="177">
                        <c:v>2.0062099999999999E-2</c:v>
                      </c:pt>
                      <c:pt idx="178">
                        <c:v>2.0197300000000001E-2</c:v>
                      </c:pt>
                      <c:pt idx="179">
                        <c:v>2.0096300000000001E-2</c:v>
                      </c:pt>
                      <c:pt idx="180">
                        <c:v>2.0070999999999999E-2</c:v>
                      </c:pt>
                      <c:pt idx="181">
                        <c:v>2.0100900000000001E-2</c:v>
                      </c:pt>
                      <c:pt idx="182">
                        <c:v>2.0209600000000001E-2</c:v>
                      </c:pt>
                      <c:pt idx="183">
                        <c:v>1.9959600000000001E-2</c:v>
                      </c:pt>
                      <c:pt idx="184">
                        <c:v>2.0110800000000002E-2</c:v>
                      </c:pt>
                      <c:pt idx="185">
                        <c:v>2.0232099999999999E-2</c:v>
                      </c:pt>
                      <c:pt idx="186">
                        <c:v>2.01234E-2</c:v>
                      </c:pt>
                      <c:pt idx="187">
                        <c:v>2.0076799999999999E-2</c:v>
                      </c:pt>
                      <c:pt idx="188">
                        <c:v>2.0227999999999999E-2</c:v>
                      </c:pt>
                      <c:pt idx="189">
                        <c:v>2.0159900000000001E-2</c:v>
                      </c:pt>
                      <c:pt idx="190">
                        <c:v>2.0312799999999999E-2</c:v>
                      </c:pt>
                      <c:pt idx="191">
                        <c:v>2.0102100000000001E-2</c:v>
                      </c:pt>
                      <c:pt idx="192">
                        <c:v>2.01064E-2</c:v>
                      </c:pt>
                      <c:pt idx="193">
                        <c:v>2.01484E-2</c:v>
                      </c:pt>
                      <c:pt idx="194">
                        <c:v>2.0084399999999999E-2</c:v>
                      </c:pt>
                      <c:pt idx="195">
                        <c:v>2.0301900000000001E-2</c:v>
                      </c:pt>
                      <c:pt idx="196">
                        <c:v>1.9998599999999998E-2</c:v>
                      </c:pt>
                      <c:pt idx="197">
                        <c:v>2.00731E-2</c:v>
                      </c:pt>
                      <c:pt idx="198">
                        <c:v>2.0107799999999999E-2</c:v>
                      </c:pt>
                      <c:pt idx="199">
                        <c:v>2.0204900000000001E-2</c:v>
                      </c:pt>
                    </c:numCache>
                  </c:numRef>
                </c:val>
                <c:smooth val="0"/>
              </c15:ser>
            </c15:filteredLineSeries>
          </c:ext>
        </c:extLst>
      </c:lineChart>
      <c:catAx>
        <c:axId val="17302097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73021536"/>
        <c:crosses val="autoZero"/>
        <c:auto val="1"/>
        <c:lblAlgn val="ctr"/>
        <c:lblOffset val="100"/>
        <c:noMultiLvlLbl val="0"/>
      </c:catAx>
      <c:valAx>
        <c:axId val="173021536"/>
        <c:scaling>
          <c:orientation val="minMax"/>
          <c:max val="1"/>
          <c:min val="0.2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%" sourceLinked="1"/>
        <c:majorTickMark val="none"/>
        <c:minorTickMark val="none"/>
        <c:tickLblPos val="nextTo"/>
        <c:crossAx val="1730209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400">
          <a:solidFill>
            <a:schemeClr val="tx1">
              <a:lumMod val="95000"/>
              <a:lumOff val="5000"/>
            </a:schemeClr>
          </a:solidFill>
          <a:latin typeface="Arial" panose="020B0604020202020204" pitchFamily="34" charset="0"/>
          <a:ea typeface="Cambria Math" panose="02040503050406030204" pitchFamily="18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7575213254593172"/>
          <c:y val="3.6578634963117314E-2"/>
          <c:w val="0.81142732939632545"/>
          <c:h val="0.85997707053430439"/>
        </c:manualLayout>
      </c:layout>
      <c:lineChart>
        <c:grouping val="standard"/>
        <c:varyColors val="0"/>
        <c:ser>
          <c:idx val="7"/>
          <c:order val="4"/>
          <c:tx>
            <c:strRef>
              <c:f>Trans!$I$1:$I$2</c:f>
              <c:strCache>
                <c:ptCount val="2"/>
                <c:pt idx="0">
                  <c:v>ResNet-TLFT</c:v>
                </c:pt>
                <c:pt idx="1">
                  <c:v>TestAccurary</c:v>
                </c:pt>
              </c:strCache>
            </c:strRef>
          </c:tx>
          <c:spPr>
            <a:ln w="28575" cap="rnd">
              <a:solidFill>
                <a:srgbClr val="FFC000"/>
              </a:solidFill>
              <a:round/>
            </a:ln>
            <a:effectLst/>
          </c:spPr>
          <c:marker>
            <c:symbol val="none"/>
          </c:marker>
          <c:cat>
            <c:numRef>
              <c:f>Trans!$A$3:$A$302</c:f>
              <c:numCache>
                <c:formatCode>General</c:formatCode>
                <c:ptCount val="30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  <c:pt idx="77">
                  <c:v>78</c:v>
                </c:pt>
                <c:pt idx="78">
                  <c:v>79</c:v>
                </c:pt>
                <c:pt idx="79">
                  <c:v>80</c:v>
                </c:pt>
                <c:pt idx="80">
                  <c:v>81</c:v>
                </c:pt>
                <c:pt idx="81">
                  <c:v>82</c:v>
                </c:pt>
                <c:pt idx="82">
                  <c:v>83</c:v>
                </c:pt>
                <c:pt idx="83">
                  <c:v>84</c:v>
                </c:pt>
                <c:pt idx="84">
                  <c:v>85</c:v>
                </c:pt>
                <c:pt idx="85">
                  <c:v>86</c:v>
                </c:pt>
                <c:pt idx="86">
                  <c:v>87</c:v>
                </c:pt>
                <c:pt idx="87">
                  <c:v>88</c:v>
                </c:pt>
                <c:pt idx="88">
                  <c:v>89</c:v>
                </c:pt>
                <c:pt idx="89">
                  <c:v>90</c:v>
                </c:pt>
                <c:pt idx="90">
                  <c:v>91</c:v>
                </c:pt>
                <c:pt idx="91">
                  <c:v>92</c:v>
                </c:pt>
                <c:pt idx="92">
                  <c:v>93</c:v>
                </c:pt>
                <c:pt idx="93">
                  <c:v>94</c:v>
                </c:pt>
                <c:pt idx="94">
                  <c:v>95</c:v>
                </c:pt>
                <c:pt idx="95">
                  <c:v>96</c:v>
                </c:pt>
                <c:pt idx="96">
                  <c:v>97</c:v>
                </c:pt>
                <c:pt idx="97">
                  <c:v>98</c:v>
                </c:pt>
                <c:pt idx="98">
                  <c:v>99</c:v>
                </c:pt>
                <c:pt idx="99">
                  <c:v>100</c:v>
                </c:pt>
                <c:pt idx="100">
                  <c:v>101</c:v>
                </c:pt>
                <c:pt idx="101">
                  <c:v>102</c:v>
                </c:pt>
                <c:pt idx="102">
                  <c:v>103</c:v>
                </c:pt>
                <c:pt idx="103">
                  <c:v>104</c:v>
                </c:pt>
                <c:pt idx="104">
                  <c:v>105</c:v>
                </c:pt>
                <c:pt idx="105">
                  <c:v>106</c:v>
                </c:pt>
                <c:pt idx="106">
                  <c:v>107</c:v>
                </c:pt>
                <c:pt idx="107">
                  <c:v>108</c:v>
                </c:pt>
                <c:pt idx="108">
                  <c:v>109</c:v>
                </c:pt>
                <c:pt idx="109">
                  <c:v>110</c:v>
                </c:pt>
                <c:pt idx="110">
                  <c:v>111</c:v>
                </c:pt>
                <c:pt idx="111">
                  <c:v>112</c:v>
                </c:pt>
                <c:pt idx="112">
                  <c:v>113</c:v>
                </c:pt>
                <c:pt idx="113">
                  <c:v>114</c:v>
                </c:pt>
                <c:pt idx="114">
                  <c:v>115</c:v>
                </c:pt>
                <c:pt idx="115">
                  <c:v>116</c:v>
                </c:pt>
                <c:pt idx="116">
                  <c:v>117</c:v>
                </c:pt>
                <c:pt idx="117">
                  <c:v>118</c:v>
                </c:pt>
                <c:pt idx="118">
                  <c:v>119</c:v>
                </c:pt>
                <c:pt idx="119">
                  <c:v>120</c:v>
                </c:pt>
                <c:pt idx="120">
                  <c:v>121</c:v>
                </c:pt>
                <c:pt idx="121">
                  <c:v>122</c:v>
                </c:pt>
                <c:pt idx="122">
                  <c:v>123</c:v>
                </c:pt>
                <c:pt idx="123">
                  <c:v>124</c:v>
                </c:pt>
                <c:pt idx="124">
                  <c:v>125</c:v>
                </c:pt>
                <c:pt idx="125">
                  <c:v>126</c:v>
                </c:pt>
                <c:pt idx="126">
                  <c:v>127</c:v>
                </c:pt>
                <c:pt idx="127">
                  <c:v>128</c:v>
                </c:pt>
                <c:pt idx="128">
                  <c:v>129</c:v>
                </c:pt>
                <c:pt idx="129">
                  <c:v>130</c:v>
                </c:pt>
                <c:pt idx="130">
                  <c:v>131</c:v>
                </c:pt>
                <c:pt idx="131">
                  <c:v>132</c:v>
                </c:pt>
                <c:pt idx="132">
                  <c:v>133</c:v>
                </c:pt>
                <c:pt idx="133">
                  <c:v>134</c:v>
                </c:pt>
                <c:pt idx="134">
                  <c:v>135</c:v>
                </c:pt>
                <c:pt idx="135">
                  <c:v>136</c:v>
                </c:pt>
                <c:pt idx="136">
                  <c:v>137</c:v>
                </c:pt>
                <c:pt idx="137">
                  <c:v>138</c:v>
                </c:pt>
                <c:pt idx="138">
                  <c:v>139</c:v>
                </c:pt>
                <c:pt idx="139">
                  <c:v>140</c:v>
                </c:pt>
                <c:pt idx="140">
                  <c:v>141</c:v>
                </c:pt>
                <c:pt idx="141">
                  <c:v>142</c:v>
                </c:pt>
                <c:pt idx="142">
                  <c:v>143</c:v>
                </c:pt>
                <c:pt idx="143">
                  <c:v>144</c:v>
                </c:pt>
                <c:pt idx="144">
                  <c:v>145</c:v>
                </c:pt>
                <c:pt idx="145">
                  <c:v>146</c:v>
                </c:pt>
                <c:pt idx="146">
                  <c:v>147</c:v>
                </c:pt>
                <c:pt idx="147">
                  <c:v>148</c:v>
                </c:pt>
                <c:pt idx="148">
                  <c:v>149</c:v>
                </c:pt>
                <c:pt idx="149">
                  <c:v>150</c:v>
                </c:pt>
                <c:pt idx="150">
                  <c:v>151</c:v>
                </c:pt>
                <c:pt idx="151">
                  <c:v>152</c:v>
                </c:pt>
                <c:pt idx="152">
                  <c:v>153</c:v>
                </c:pt>
                <c:pt idx="153">
                  <c:v>154</c:v>
                </c:pt>
                <c:pt idx="154">
                  <c:v>155</c:v>
                </c:pt>
                <c:pt idx="155">
                  <c:v>156</c:v>
                </c:pt>
                <c:pt idx="156">
                  <c:v>157</c:v>
                </c:pt>
                <c:pt idx="157">
                  <c:v>158</c:v>
                </c:pt>
                <c:pt idx="158">
                  <c:v>159</c:v>
                </c:pt>
                <c:pt idx="159">
                  <c:v>160</c:v>
                </c:pt>
                <c:pt idx="160">
                  <c:v>161</c:v>
                </c:pt>
                <c:pt idx="161">
                  <c:v>162</c:v>
                </c:pt>
                <c:pt idx="162">
                  <c:v>163</c:v>
                </c:pt>
                <c:pt idx="163">
                  <c:v>164</c:v>
                </c:pt>
                <c:pt idx="164">
                  <c:v>165</c:v>
                </c:pt>
                <c:pt idx="165">
                  <c:v>166</c:v>
                </c:pt>
                <c:pt idx="166">
                  <c:v>167</c:v>
                </c:pt>
                <c:pt idx="167">
                  <c:v>168</c:v>
                </c:pt>
                <c:pt idx="168">
                  <c:v>169</c:v>
                </c:pt>
                <c:pt idx="169">
                  <c:v>170</c:v>
                </c:pt>
                <c:pt idx="170">
                  <c:v>171</c:v>
                </c:pt>
                <c:pt idx="171">
                  <c:v>172</c:v>
                </c:pt>
                <c:pt idx="172">
                  <c:v>173</c:v>
                </c:pt>
                <c:pt idx="173">
                  <c:v>174</c:v>
                </c:pt>
                <c:pt idx="174">
                  <c:v>175</c:v>
                </c:pt>
                <c:pt idx="175">
                  <c:v>176</c:v>
                </c:pt>
                <c:pt idx="176">
                  <c:v>177</c:v>
                </c:pt>
                <c:pt idx="177">
                  <c:v>178</c:v>
                </c:pt>
                <c:pt idx="178">
                  <c:v>179</c:v>
                </c:pt>
                <c:pt idx="179">
                  <c:v>180</c:v>
                </c:pt>
                <c:pt idx="180">
                  <c:v>181</c:v>
                </c:pt>
                <c:pt idx="181">
                  <c:v>182</c:v>
                </c:pt>
                <c:pt idx="182">
                  <c:v>183</c:v>
                </c:pt>
                <c:pt idx="183">
                  <c:v>184</c:v>
                </c:pt>
                <c:pt idx="184">
                  <c:v>185</c:v>
                </c:pt>
                <c:pt idx="185">
                  <c:v>186</c:v>
                </c:pt>
                <c:pt idx="186">
                  <c:v>187</c:v>
                </c:pt>
                <c:pt idx="187">
                  <c:v>188</c:v>
                </c:pt>
                <c:pt idx="188">
                  <c:v>189</c:v>
                </c:pt>
                <c:pt idx="189">
                  <c:v>190</c:v>
                </c:pt>
                <c:pt idx="190">
                  <c:v>191</c:v>
                </c:pt>
                <c:pt idx="191">
                  <c:v>192</c:v>
                </c:pt>
                <c:pt idx="192">
                  <c:v>193</c:v>
                </c:pt>
                <c:pt idx="193">
                  <c:v>194</c:v>
                </c:pt>
                <c:pt idx="194">
                  <c:v>195</c:v>
                </c:pt>
                <c:pt idx="195">
                  <c:v>196</c:v>
                </c:pt>
                <c:pt idx="196">
                  <c:v>197</c:v>
                </c:pt>
                <c:pt idx="197">
                  <c:v>198</c:v>
                </c:pt>
                <c:pt idx="198">
                  <c:v>199</c:v>
                </c:pt>
                <c:pt idx="199">
                  <c:v>200</c:v>
                </c:pt>
                <c:pt idx="200">
                  <c:v>201</c:v>
                </c:pt>
                <c:pt idx="201">
                  <c:v>202</c:v>
                </c:pt>
                <c:pt idx="202">
                  <c:v>203</c:v>
                </c:pt>
                <c:pt idx="203">
                  <c:v>204</c:v>
                </c:pt>
                <c:pt idx="204">
                  <c:v>205</c:v>
                </c:pt>
                <c:pt idx="205">
                  <c:v>206</c:v>
                </c:pt>
                <c:pt idx="206">
                  <c:v>207</c:v>
                </c:pt>
                <c:pt idx="207">
                  <c:v>208</c:v>
                </c:pt>
                <c:pt idx="208">
                  <c:v>209</c:v>
                </c:pt>
                <c:pt idx="209">
                  <c:v>210</c:v>
                </c:pt>
                <c:pt idx="210">
                  <c:v>211</c:v>
                </c:pt>
                <c:pt idx="211">
                  <c:v>212</c:v>
                </c:pt>
                <c:pt idx="212">
                  <c:v>213</c:v>
                </c:pt>
                <c:pt idx="213">
                  <c:v>214</c:v>
                </c:pt>
                <c:pt idx="214">
                  <c:v>215</c:v>
                </c:pt>
                <c:pt idx="215">
                  <c:v>216</c:v>
                </c:pt>
                <c:pt idx="216">
                  <c:v>217</c:v>
                </c:pt>
                <c:pt idx="217">
                  <c:v>218</c:v>
                </c:pt>
                <c:pt idx="218">
                  <c:v>219</c:v>
                </c:pt>
                <c:pt idx="219">
                  <c:v>220</c:v>
                </c:pt>
                <c:pt idx="220">
                  <c:v>221</c:v>
                </c:pt>
                <c:pt idx="221">
                  <c:v>222</c:v>
                </c:pt>
                <c:pt idx="222">
                  <c:v>223</c:v>
                </c:pt>
                <c:pt idx="223">
                  <c:v>224</c:v>
                </c:pt>
                <c:pt idx="224">
                  <c:v>225</c:v>
                </c:pt>
                <c:pt idx="225">
                  <c:v>226</c:v>
                </c:pt>
                <c:pt idx="226">
                  <c:v>227</c:v>
                </c:pt>
                <c:pt idx="227">
                  <c:v>228</c:v>
                </c:pt>
                <c:pt idx="228">
                  <c:v>229</c:v>
                </c:pt>
                <c:pt idx="229">
                  <c:v>230</c:v>
                </c:pt>
                <c:pt idx="230">
                  <c:v>231</c:v>
                </c:pt>
                <c:pt idx="231">
                  <c:v>232</c:v>
                </c:pt>
                <c:pt idx="232">
                  <c:v>233</c:v>
                </c:pt>
                <c:pt idx="233">
                  <c:v>234</c:v>
                </c:pt>
                <c:pt idx="234">
                  <c:v>235</c:v>
                </c:pt>
                <c:pt idx="235">
                  <c:v>236</c:v>
                </c:pt>
                <c:pt idx="236">
                  <c:v>237</c:v>
                </c:pt>
                <c:pt idx="237">
                  <c:v>238</c:v>
                </c:pt>
                <c:pt idx="238">
                  <c:v>239</c:v>
                </c:pt>
                <c:pt idx="239">
                  <c:v>240</c:v>
                </c:pt>
                <c:pt idx="240">
                  <c:v>241</c:v>
                </c:pt>
                <c:pt idx="241">
                  <c:v>242</c:v>
                </c:pt>
                <c:pt idx="242">
                  <c:v>243</c:v>
                </c:pt>
                <c:pt idx="243">
                  <c:v>244</c:v>
                </c:pt>
                <c:pt idx="244">
                  <c:v>245</c:v>
                </c:pt>
                <c:pt idx="245">
                  <c:v>246</c:v>
                </c:pt>
                <c:pt idx="246">
                  <c:v>247</c:v>
                </c:pt>
                <c:pt idx="247">
                  <c:v>248</c:v>
                </c:pt>
                <c:pt idx="248">
                  <c:v>249</c:v>
                </c:pt>
                <c:pt idx="249">
                  <c:v>250</c:v>
                </c:pt>
                <c:pt idx="250">
                  <c:v>251</c:v>
                </c:pt>
                <c:pt idx="251">
                  <c:v>252</c:v>
                </c:pt>
                <c:pt idx="252">
                  <c:v>253</c:v>
                </c:pt>
                <c:pt idx="253">
                  <c:v>254</c:v>
                </c:pt>
                <c:pt idx="254">
                  <c:v>255</c:v>
                </c:pt>
                <c:pt idx="255">
                  <c:v>256</c:v>
                </c:pt>
                <c:pt idx="256">
                  <c:v>257</c:v>
                </c:pt>
                <c:pt idx="257">
                  <c:v>258</c:v>
                </c:pt>
                <c:pt idx="258">
                  <c:v>259</c:v>
                </c:pt>
                <c:pt idx="259">
                  <c:v>260</c:v>
                </c:pt>
                <c:pt idx="260">
                  <c:v>261</c:v>
                </c:pt>
                <c:pt idx="261">
                  <c:v>262</c:v>
                </c:pt>
                <c:pt idx="262">
                  <c:v>263</c:v>
                </c:pt>
                <c:pt idx="263">
                  <c:v>264</c:v>
                </c:pt>
                <c:pt idx="264">
                  <c:v>265</c:v>
                </c:pt>
                <c:pt idx="265">
                  <c:v>266</c:v>
                </c:pt>
                <c:pt idx="266">
                  <c:v>267</c:v>
                </c:pt>
                <c:pt idx="267">
                  <c:v>268</c:v>
                </c:pt>
                <c:pt idx="268">
                  <c:v>269</c:v>
                </c:pt>
                <c:pt idx="269">
                  <c:v>270</c:v>
                </c:pt>
                <c:pt idx="270">
                  <c:v>271</c:v>
                </c:pt>
                <c:pt idx="271">
                  <c:v>272</c:v>
                </c:pt>
                <c:pt idx="272">
                  <c:v>273</c:v>
                </c:pt>
                <c:pt idx="273">
                  <c:v>274</c:v>
                </c:pt>
                <c:pt idx="274">
                  <c:v>275</c:v>
                </c:pt>
                <c:pt idx="275">
                  <c:v>276</c:v>
                </c:pt>
                <c:pt idx="276">
                  <c:v>277</c:v>
                </c:pt>
                <c:pt idx="277">
                  <c:v>278</c:v>
                </c:pt>
                <c:pt idx="278">
                  <c:v>279</c:v>
                </c:pt>
                <c:pt idx="279">
                  <c:v>280</c:v>
                </c:pt>
                <c:pt idx="280">
                  <c:v>281</c:v>
                </c:pt>
                <c:pt idx="281">
                  <c:v>282</c:v>
                </c:pt>
                <c:pt idx="282">
                  <c:v>283</c:v>
                </c:pt>
                <c:pt idx="283">
                  <c:v>284</c:v>
                </c:pt>
                <c:pt idx="284">
                  <c:v>285</c:v>
                </c:pt>
                <c:pt idx="285">
                  <c:v>286</c:v>
                </c:pt>
                <c:pt idx="286">
                  <c:v>287</c:v>
                </c:pt>
                <c:pt idx="287">
                  <c:v>288</c:v>
                </c:pt>
                <c:pt idx="288">
                  <c:v>289</c:v>
                </c:pt>
                <c:pt idx="289">
                  <c:v>290</c:v>
                </c:pt>
                <c:pt idx="290">
                  <c:v>291</c:v>
                </c:pt>
                <c:pt idx="291">
                  <c:v>292</c:v>
                </c:pt>
                <c:pt idx="292">
                  <c:v>293</c:v>
                </c:pt>
                <c:pt idx="293">
                  <c:v>294</c:v>
                </c:pt>
                <c:pt idx="294">
                  <c:v>295</c:v>
                </c:pt>
                <c:pt idx="295">
                  <c:v>296</c:v>
                </c:pt>
                <c:pt idx="296">
                  <c:v>297</c:v>
                </c:pt>
                <c:pt idx="297">
                  <c:v>298</c:v>
                </c:pt>
                <c:pt idx="298">
                  <c:v>299</c:v>
                </c:pt>
                <c:pt idx="299">
                  <c:v>300</c:v>
                </c:pt>
              </c:numCache>
            </c:numRef>
          </c:cat>
          <c:val>
            <c:numRef>
              <c:f>Trans!$I$3:$I$302</c:f>
              <c:numCache>
                <c:formatCode>0.00%</c:formatCode>
                <c:ptCount val="300"/>
                <c:pt idx="0">
                  <c:v>0.4864</c:v>
                </c:pt>
                <c:pt idx="1">
                  <c:v>0.56479999999999997</c:v>
                </c:pt>
                <c:pt idx="2">
                  <c:v>0.63229999999999997</c:v>
                </c:pt>
                <c:pt idx="3">
                  <c:v>0.64549999999999996</c:v>
                </c:pt>
                <c:pt idx="4">
                  <c:v>0.66639999999999999</c:v>
                </c:pt>
                <c:pt idx="5">
                  <c:v>0.69099999999999995</c:v>
                </c:pt>
                <c:pt idx="6">
                  <c:v>0.70309999999999995</c:v>
                </c:pt>
                <c:pt idx="7">
                  <c:v>0.7147</c:v>
                </c:pt>
                <c:pt idx="8">
                  <c:v>0.72299999999999998</c:v>
                </c:pt>
                <c:pt idx="9">
                  <c:v>0.72809999999999997</c:v>
                </c:pt>
                <c:pt idx="10">
                  <c:v>0.73419999999999996</c:v>
                </c:pt>
                <c:pt idx="11">
                  <c:v>0.73529999999999995</c:v>
                </c:pt>
                <c:pt idx="12">
                  <c:v>0.74029999999999996</c:v>
                </c:pt>
                <c:pt idx="13">
                  <c:v>0.74170000000000003</c:v>
                </c:pt>
                <c:pt idx="14">
                  <c:v>0.74280000000000002</c:v>
                </c:pt>
                <c:pt idx="15">
                  <c:v>0.74339999999999995</c:v>
                </c:pt>
                <c:pt idx="16">
                  <c:v>0.75149999999999995</c:v>
                </c:pt>
                <c:pt idx="17">
                  <c:v>0.75219999999999998</c:v>
                </c:pt>
                <c:pt idx="18">
                  <c:v>0.75380000000000003</c:v>
                </c:pt>
                <c:pt idx="19">
                  <c:v>0.75280000000000002</c:v>
                </c:pt>
                <c:pt idx="20">
                  <c:v>0.75409999999999999</c:v>
                </c:pt>
                <c:pt idx="21">
                  <c:v>0.75449999999999995</c:v>
                </c:pt>
                <c:pt idx="22">
                  <c:v>0.75670000000000004</c:v>
                </c:pt>
                <c:pt idx="23">
                  <c:v>0.76049999999999995</c:v>
                </c:pt>
                <c:pt idx="24">
                  <c:v>0.76139999999999997</c:v>
                </c:pt>
                <c:pt idx="25">
                  <c:v>0.76280000000000003</c:v>
                </c:pt>
                <c:pt idx="26">
                  <c:v>0.76090000000000002</c:v>
                </c:pt>
                <c:pt idx="27">
                  <c:v>0.76349999999999996</c:v>
                </c:pt>
                <c:pt idx="28">
                  <c:v>0.76459999999999995</c:v>
                </c:pt>
                <c:pt idx="29">
                  <c:v>0.7661</c:v>
                </c:pt>
                <c:pt idx="30">
                  <c:v>0.76459999999999995</c:v>
                </c:pt>
                <c:pt idx="31">
                  <c:v>0.76590000000000003</c:v>
                </c:pt>
                <c:pt idx="32">
                  <c:v>0.76559999999999995</c:v>
                </c:pt>
                <c:pt idx="33">
                  <c:v>0.76470000000000005</c:v>
                </c:pt>
                <c:pt idx="34">
                  <c:v>0.76690000000000003</c:v>
                </c:pt>
                <c:pt idx="35">
                  <c:v>0.76590000000000003</c:v>
                </c:pt>
                <c:pt idx="36">
                  <c:v>0.76380000000000003</c:v>
                </c:pt>
                <c:pt idx="37">
                  <c:v>0.76890000000000003</c:v>
                </c:pt>
                <c:pt idx="38">
                  <c:v>0.76959999999999995</c:v>
                </c:pt>
                <c:pt idx="39">
                  <c:v>0.76649999999999996</c:v>
                </c:pt>
                <c:pt idx="40">
                  <c:v>0.76919999999999999</c:v>
                </c:pt>
                <c:pt idx="41">
                  <c:v>0.76690000000000003</c:v>
                </c:pt>
                <c:pt idx="42">
                  <c:v>0.76900000000000002</c:v>
                </c:pt>
                <c:pt idx="43">
                  <c:v>0.76900000000000002</c:v>
                </c:pt>
                <c:pt idx="44">
                  <c:v>0.76859999999999995</c:v>
                </c:pt>
                <c:pt idx="45">
                  <c:v>0.76780000000000004</c:v>
                </c:pt>
                <c:pt idx="46">
                  <c:v>0.76829999999999998</c:v>
                </c:pt>
                <c:pt idx="47">
                  <c:v>0.76900000000000002</c:v>
                </c:pt>
                <c:pt idx="48">
                  <c:v>0.76839999999999997</c:v>
                </c:pt>
                <c:pt idx="49">
                  <c:v>0.76780000000000004</c:v>
                </c:pt>
                <c:pt idx="50">
                  <c:v>0.77039999999999997</c:v>
                </c:pt>
                <c:pt idx="51">
                  <c:v>0.76559999999999995</c:v>
                </c:pt>
                <c:pt idx="52">
                  <c:v>0.76419999999999999</c:v>
                </c:pt>
                <c:pt idx="53">
                  <c:v>0.76839999999999997</c:v>
                </c:pt>
                <c:pt idx="54">
                  <c:v>0.76829999999999998</c:v>
                </c:pt>
                <c:pt idx="55">
                  <c:v>0.76970000000000005</c:v>
                </c:pt>
                <c:pt idx="56">
                  <c:v>0.76700000000000002</c:v>
                </c:pt>
                <c:pt idx="57">
                  <c:v>0.77010000000000001</c:v>
                </c:pt>
                <c:pt idx="58">
                  <c:v>0.76900000000000002</c:v>
                </c:pt>
                <c:pt idx="59">
                  <c:v>0.76700000000000002</c:v>
                </c:pt>
                <c:pt idx="60">
                  <c:v>0.7651</c:v>
                </c:pt>
                <c:pt idx="61">
                  <c:v>0.76839999999999997</c:v>
                </c:pt>
                <c:pt idx="62">
                  <c:v>0.7671</c:v>
                </c:pt>
                <c:pt idx="63">
                  <c:v>0.77</c:v>
                </c:pt>
                <c:pt idx="64">
                  <c:v>0.76790000000000003</c:v>
                </c:pt>
                <c:pt idx="65">
                  <c:v>0.76539999999999997</c:v>
                </c:pt>
                <c:pt idx="66">
                  <c:v>0.76359999999999995</c:v>
                </c:pt>
                <c:pt idx="67">
                  <c:v>0.76700000000000002</c:v>
                </c:pt>
                <c:pt idx="68">
                  <c:v>0.76849999999999996</c:v>
                </c:pt>
                <c:pt idx="69">
                  <c:v>0.76590000000000003</c:v>
                </c:pt>
                <c:pt idx="70">
                  <c:v>0.76670000000000005</c:v>
                </c:pt>
                <c:pt idx="71">
                  <c:v>0.77159999999999995</c:v>
                </c:pt>
                <c:pt idx="72">
                  <c:v>0.76659999999999995</c:v>
                </c:pt>
                <c:pt idx="73">
                  <c:v>0.76459999999999995</c:v>
                </c:pt>
                <c:pt idx="74">
                  <c:v>0.76529999999999998</c:v>
                </c:pt>
                <c:pt idx="75">
                  <c:v>0.76449999999999996</c:v>
                </c:pt>
                <c:pt idx="76">
                  <c:v>0.76600000000000001</c:v>
                </c:pt>
                <c:pt idx="77">
                  <c:v>0.76390000000000002</c:v>
                </c:pt>
                <c:pt idx="78">
                  <c:v>0.76449999999999996</c:v>
                </c:pt>
                <c:pt idx="79">
                  <c:v>0.76259999999999994</c:v>
                </c:pt>
                <c:pt idx="80">
                  <c:v>0.76470000000000005</c:v>
                </c:pt>
                <c:pt idx="81">
                  <c:v>0.76580000000000004</c:v>
                </c:pt>
                <c:pt idx="82">
                  <c:v>0.76290000000000002</c:v>
                </c:pt>
                <c:pt idx="83">
                  <c:v>0.76380000000000003</c:v>
                </c:pt>
                <c:pt idx="84">
                  <c:v>0.76849999999999996</c:v>
                </c:pt>
                <c:pt idx="85">
                  <c:v>0.76400000000000001</c:v>
                </c:pt>
                <c:pt idx="86">
                  <c:v>0.76329999999999998</c:v>
                </c:pt>
                <c:pt idx="87">
                  <c:v>0.76419999999999999</c:v>
                </c:pt>
                <c:pt idx="88">
                  <c:v>0.77210000000000001</c:v>
                </c:pt>
                <c:pt idx="89">
                  <c:v>0.76790000000000003</c:v>
                </c:pt>
                <c:pt idx="90">
                  <c:v>0.76659999999999995</c:v>
                </c:pt>
                <c:pt idx="91">
                  <c:v>0.76800000000000002</c:v>
                </c:pt>
                <c:pt idx="92">
                  <c:v>0.76990000000000003</c:v>
                </c:pt>
                <c:pt idx="93">
                  <c:v>0.76690000000000003</c:v>
                </c:pt>
                <c:pt idx="94">
                  <c:v>0.76659999999999995</c:v>
                </c:pt>
                <c:pt idx="95">
                  <c:v>0.76700000000000002</c:v>
                </c:pt>
                <c:pt idx="96">
                  <c:v>0.76390000000000002</c:v>
                </c:pt>
                <c:pt idx="97">
                  <c:v>0.76959999999999995</c:v>
                </c:pt>
                <c:pt idx="98">
                  <c:v>0.7681</c:v>
                </c:pt>
                <c:pt idx="99">
                  <c:v>0.76719999999999999</c:v>
                </c:pt>
                <c:pt idx="100">
                  <c:v>0.77039999999999997</c:v>
                </c:pt>
                <c:pt idx="101">
                  <c:v>0.77249999999999996</c:v>
                </c:pt>
                <c:pt idx="102">
                  <c:v>0.76749999999999996</c:v>
                </c:pt>
                <c:pt idx="103">
                  <c:v>0.76939999999999997</c:v>
                </c:pt>
                <c:pt idx="104">
                  <c:v>0.76939999999999997</c:v>
                </c:pt>
                <c:pt idx="105">
                  <c:v>0.76919999999999999</c:v>
                </c:pt>
                <c:pt idx="106">
                  <c:v>0.76849999999999996</c:v>
                </c:pt>
                <c:pt idx="107">
                  <c:v>0.76939999999999997</c:v>
                </c:pt>
                <c:pt idx="108">
                  <c:v>0.76470000000000005</c:v>
                </c:pt>
                <c:pt idx="109">
                  <c:v>0.76719999999999999</c:v>
                </c:pt>
                <c:pt idx="110">
                  <c:v>0.77149999999999996</c:v>
                </c:pt>
                <c:pt idx="111">
                  <c:v>0.76759999999999995</c:v>
                </c:pt>
                <c:pt idx="112">
                  <c:v>0.76910000000000001</c:v>
                </c:pt>
                <c:pt idx="113">
                  <c:v>0.76880000000000004</c:v>
                </c:pt>
                <c:pt idx="114">
                  <c:v>0.77280000000000004</c:v>
                </c:pt>
                <c:pt idx="115">
                  <c:v>0.76829999999999998</c:v>
                </c:pt>
                <c:pt idx="116">
                  <c:v>0.77359999999999995</c:v>
                </c:pt>
                <c:pt idx="117">
                  <c:v>0.77100000000000002</c:v>
                </c:pt>
                <c:pt idx="118">
                  <c:v>0.76839999999999997</c:v>
                </c:pt>
                <c:pt idx="119">
                  <c:v>0.76759999999999995</c:v>
                </c:pt>
                <c:pt idx="120">
                  <c:v>0.7722</c:v>
                </c:pt>
                <c:pt idx="121">
                  <c:v>0.76619999999999999</c:v>
                </c:pt>
                <c:pt idx="122">
                  <c:v>0.76990000000000003</c:v>
                </c:pt>
                <c:pt idx="123">
                  <c:v>0.77039999999999997</c:v>
                </c:pt>
                <c:pt idx="124">
                  <c:v>0.77029999999999998</c:v>
                </c:pt>
                <c:pt idx="125">
                  <c:v>0.77280000000000004</c:v>
                </c:pt>
                <c:pt idx="126">
                  <c:v>0.76919999999999999</c:v>
                </c:pt>
                <c:pt idx="127">
                  <c:v>0.76590000000000003</c:v>
                </c:pt>
                <c:pt idx="128">
                  <c:v>0.77059999999999995</c:v>
                </c:pt>
                <c:pt idx="129">
                  <c:v>0.76900000000000002</c:v>
                </c:pt>
                <c:pt idx="130">
                  <c:v>0.76659999999999995</c:v>
                </c:pt>
                <c:pt idx="131">
                  <c:v>0.7671</c:v>
                </c:pt>
                <c:pt idx="132">
                  <c:v>0.76970000000000005</c:v>
                </c:pt>
                <c:pt idx="133">
                  <c:v>0.76800000000000002</c:v>
                </c:pt>
                <c:pt idx="134">
                  <c:v>0.7671</c:v>
                </c:pt>
                <c:pt idx="135">
                  <c:v>0.76800000000000002</c:v>
                </c:pt>
                <c:pt idx="136">
                  <c:v>0.77259999999999995</c:v>
                </c:pt>
                <c:pt idx="137">
                  <c:v>0.77170000000000005</c:v>
                </c:pt>
                <c:pt idx="138">
                  <c:v>0.77249999999999996</c:v>
                </c:pt>
                <c:pt idx="139">
                  <c:v>0.77029999999999998</c:v>
                </c:pt>
                <c:pt idx="140">
                  <c:v>0.76759999999999995</c:v>
                </c:pt>
                <c:pt idx="141">
                  <c:v>0.77010000000000001</c:v>
                </c:pt>
                <c:pt idx="142">
                  <c:v>0.76849999999999996</c:v>
                </c:pt>
                <c:pt idx="143">
                  <c:v>0.76800000000000002</c:v>
                </c:pt>
                <c:pt idx="144">
                  <c:v>0.76849999999999996</c:v>
                </c:pt>
                <c:pt idx="145">
                  <c:v>0.77090000000000003</c:v>
                </c:pt>
                <c:pt idx="146">
                  <c:v>0.76939999999999997</c:v>
                </c:pt>
                <c:pt idx="147">
                  <c:v>0.77110000000000001</c:v>
                </c:pt>
                <c:pt idx="148">
                  <c:v>0.77010000000000001</c:v>
                </c:pt>
                <c:pt idx="149">
                  <c:v>0.77080000000000004</c:v>
                </c:pt>
                <c:pt idx="150">
                  <c:v>0.76910000000000001</c:v>
                </c:pt>
                <c:pt idx="151">
                  <c:v>0.76890000000000003</c:v>
                </c:pt>
                <c:pt idx="152">
                  <c:v>0.76939999999999997</c:v>
                </c:pt>
                <c:pt idx="153">
                  <c:v>0.76790000000000003</c:v>
                </c:pt>
                <c:pt idx="154">
                  <c:v>0.76890000000000003</c:v>
                </c:pt>
                <c:pt idx="155">
                  <c:v>0.76719999999999999</c:v>
                </c:pt>
                <c:pt idx="156">
                  <c:v>0.77059999999999995</c:v>
                </c:pt>
                <c:pt idx="157">
                  <c:v>0.76619999999999999</c:v>
                </c:pt>
                <c:pt idx="158">
                  <c:v>0.77149999999999996</c:v>
                </c:pt>
                <c:pt idx="159">
                  <c:v>0.76949999999999996</c:v>
                </c:pt>
                <c:pt idx="160">
                  <c:v>0.77039999999999997</c:v>
                </c:pt>
                <c:pt idx="161">
                  <c:v>0.76939999999999997</c:v>
                </c:pt>
                <c:pt idx="162">
                  <c:v>0.76990000000000003</c:v>
                </c:pt>
                <c:pt idx="163">
                  <c:v>0.76900000000000002</c:v>
                </c:pt>
                <c:pt idx="164">
                  <c:v>0.77010000000000001</c:v>
                </c:pt>
                <c:pt idx="165">
                  <c:v>0.76900000000000002</c:v>
                </c:pt>
                <c:pt idx="166">
                  <c:v>0.77139999999999997</c:v>
                </c:pt>
                <c:pt idx="167">
                  <c:v>0.77280000000000004</c:v>
                </c:pt>
                <c:pt idx="168">
                  <c:v>0.77029999999999998</c:v>
                </c:pt>
                <c:pt idx="169">
                  <c:v>0.76919999999999999</c:v>
                </c:pt>
                <c:pt idx="170">
                  <c:v>0.77380000000000004</c:v>
                </c:pt>
                <c:pt idx="171">
                  <c:v>0.76849999999999996</c:v>
                </c:pt>
                <c:pt idx="172">
                  <c:v>0.76959999999999995</c:v>
                </c:pt>
                <c:pt idx="173">
                  <c:v>0.76919999999999999</c:v>
                </c:pt>
                <c:pt idx="174">
                  <c:v>0.77100000000000002</c:v>
                </c:pt>
                <c:pt idx="175">
                  <c:v>0.76790000000000003</c:v>
                </c:pt>
                <c:pt idx="176">
                  <c:v>0.77</c:v>
                </c:pt>
                <c:pt idx="177">
                  <c:v>0.76790000000000003</c:v>
                </c:pt>
                <c:pt idx="178">
                  <c:v>0.77310000000000001</c:v>
                </c:pt>
                <c:pt idx="179">
                  <c:v>0.77239999999999998</c:v>
                </c:pt>
                <c:pt idx="180">
                  <c:v>0.77080000000000004</c:v>
                </c:pt>
                <c:pt idx="181">
                  <c:v>0.77059999999999995</c:v>
                </c:pt>
                <c:pt idx="182">
                  <c:v>0.77300000000000002</c:v>
                </c:pt>
                <c:pt idx="183">
                  <c:v>0.76829999999999998</c:v>
                </c:pt>
                <c:pt idx="184">
                  <c:v>0.77049999999999996</c:v>
                </c:pt>
                <c:pt idx="185">
                  <c:v>0.77200000000000002</c:v>
                </c:pt>
                <c:pt idx="186">
                  <c:v>0.7681</c:v>
                </c:pt>
                <c:pt idx="187">
                  <c:v>0.76859999999999995</c:v>
                </c:pt>
                <c:pt idx="188">
                  <c:v>0.77080000000000004</c:v>
                </c:pt>
                <c:pt idx="189">
                  <c:v>0.77190000000000003</c:v>
                </c:pt>
                <c:pt idx="190">
                  <c:v>0.77149999999999996</c:v>
                </c:pt>
                <c:pt idx="191">
                  <c:v>0.77039999999999997</c:v>
                </c:pt>
                <c:pt idx="192">
                  <c:v>0.77349999999999997</c:v>
                </c:pt>
                <c:pt idx="193">
                  <c:v>0.76790000000000003</c:v>
                </c:pt>
                <c:pt idx="194">
                  <c:v>0.77190000000000003</c:v>
                </c:pt>
                <c:pt idx="195">
                  <c:v>0.76949999999999996</c:v>
                </c:pt>
                <c:pt idx="196">
                  <c:v>0.77</c:v>
                </c:pt>
                <c:pt idx="197">
                  <c:v>0.77170000000000005</c:v>
                </c:pt>
                <c:pt idx="198">
                  <c:v>0.76659999999999995</c:v>
                </c:pt>
                <c:pt idx="199">
                  <c:v>0.76939999999999997</c:v>
                </c:pt>
                <c:pt idx="200">
                  <c:v>0.76400000000000001</c:v>
                </c:pt>
                <c:pt idx="201">
                  <c:v>0.76670000000000005</c:v>
                </c:pt>
                <c:pt idx="202">
                  <c:v>0.77</c:v>
                </c:pt>
                <c:pt idx="203">
                  <c:v>0.76910000000000001</c:v>
                </c:pt>
                <c:pt idx="204">
                  <c:v>0.77339999999999998</c:v>
                </c:pt>
                <c:pt idx="205">
                  <c:v>0.76849999999999996</c:v>
                </c:pt>
                <c:pt idx="206">
                  <c:v>0.77159999999999995</c:v>
                </c:pt>
                <c:pt idx="207">
                  <c:v>0.77</c:v>
                </c:pt>
                <c:pt idx="208">
                  <c:v>0.77190000000000003</c:v>
                </c:pt>
                <c:pt idx="209">
                  <c:v>0.76759999999999995</c:v>
                </c:pt>
                <c:pt idx="210">
                  <c:v>0.76659999999999995</c:v>
                </c:pt>
                <c:pt idx="211">
                  <c:v>0.77559999999999996</c:v>
                </c:pt>
                <c:pt idx="212">
                  <c:v>0.77739999999999998</c:v>
                </c:pt>
                <c:pt idx="213">
                  <c:v>0.77669999999999995</c:v>
                </c:pt>
                <c:pt idx="214">
                  <c:v>0.77149999999999996</c:v>
                </c:pt>
                <c:pt idx="215">
                  <c:v>0.77159999999999995</c:v>
                </c:pt>
                <c:pt idx="216">
                  <c:v>0.77110000000000001</c:v>
                </c:pt>
                <c:pt idx="217">
                  <c:v>0.77280000000000004</c:v>
                </c:pt>
                <c:pt idx="218">
                  <c:v>0.77410000000000001</c:v>
                </c:pt>
                <c:pt idx="219">
                  <c:v>0.77410000000000001</c:v>
                </c:pt>
                <c:pt idx="220">
                  <c:v>0.76900000000000002</c:v>
                </c:pt>
                <c:pt idx="221">
                  <c:v>0.77659999999999996</c:v>
                </c:pt>
                <c:pt idx="222">
                  <c:v>0.77410000000000001</c:v>
                </c:pt>
                <c:pt idx="223">
                  <c:v>0.77249999999999996</c:v>
                </c:pt>
                <c:pt idx="224">
                  <c:v>0.77529999999999999</c:v>
                </c:pt>
                <c:pt idx="225">
                  <c:v>0.77439999999999998</c:v>
                </c:pt>
                <c:pt idx="226">
                  <c:v>0.77690000000000003</c:v>
                </c:pt>
                <c:pt idx="227">
                  <c:v>0.77939999999999998</c:v>
                </c:pt>
                <c:pt idx="228">
                  <c:v>0.77470000000000006</c:v>
                </c:pt>
                <c:pt idx="229">
                  <c:v>0.77159999999999995</c:v>
                </c:pt>
                <c:pt idx="230">
                  <c:v>0.76839999999999997</c:v>
                </c:pt>
                <c:pt idx="231">
                  <c:v>0.77100000000000002</c:v>
                </c:pt>
                <c:pt idx="232">
                  <c:v>0.77090000000000003</c:v>
                </c:pt>
                <c:pt idx="233">
                  <c:v>0.77280000000000004</c:v>
                </c:pt>
                <c:pt idx="234">
                  <c:v>0.77200000000000002</c:v>
                </c:pt>
                <c:pt idx="235">
                  <c:v>0.77210000000000001</c:v>
                </c:pt>
                <c:pt idx="236">
                  <c:v>0.77039999999999997</c:v>
                </c:pt>
                <c:pt idx="237">
                  <c:v>0.77210000000000001</c:v>
                </c:pt>
                <c:pt idx="238">
                  <c:v>0.77339999999999998</c:v>
                </c:pt>
                <c:pt idx="239">
                  <c:v>0.77039999999999997</c:v>
                </c:pt>
                <c:pt idx="240">
                  <c:v>0.7742</c:v>
                </c:pt>
                <c:pt idx="241">
                  <c:v>0.77390000000000003</c:v>
                </c:pt>
                <c:pt idx="242">
                  <c:v>0.77590000000000003</c:v>
                </c:pt>
                <c:pt idx="243">
                  <c:v>0.77080000000000004</c:v>
                </c:pt>
                <c:pt idx="244">
                  <c:v>0.7742</c:v>
                </c:pt>
                <c:pt idx="245">
                  <c:v>0.7742</c:v>
                </c:pt>
                <c:pt idx="246">
                  <c:v>0.77249999999999996</c:v>
                </c:pt>
                <c:pt idx="247">
                  <c:v>0.77559999999999996</c:v>
                </c:pt>
                <c:pt idx="248">
                  <c:v>0.77339999999999998</c:v>
                </c:pt>
                <c:pt idx="249">
                  <c:v>0.77049999999999996</c:v>
                </c:pt>
                <c:pt idx="250">
                  <c:v>0.77400000000000002</c:v>
                </c:pt>
                <c:pt idx="251">
                  <c:v>0.77380000000000004</c:v>
                </c:pt>
                <c:pt idx="252">
                  <c:v>0.77510000000000001</c:v>
                </c:pt>
                <c:pt idx="253">
                  <c:v>0.77449999999999997</c:v>
                </c:pt>
                <c:pt idx="254">
                  <c:v>0.76849999999999996</c:v>
                </c:pt>
                <c:pt idx="255">
                  <c:v>0.77329999999999999</c:v>
                </c:pt>
                <c:pt idx="256">
                  <c:v>0.76910000000000001</c:v>
                </c:pt>
                <c:pt idx="257">
                  <c:v>0.77029999999999998</c:v>
                </c:pt>
                <c:pt idx="258">
                  <c:v>0.77300000000000002</c:v>
                </c:pt>
                <c:pt idx="259">
                  <c:v>0.77170000000000005</c:v>
                </c:pt>
                <c:pt idx="260">
                  <c:v>0.77239999999999998</c:v>
                </c:pt>
                <c:pt idx="261">
                  <c:v>0.76990000000000003</c:v>
                </c:pt>
                <c:pt idx="262">
                  <c:v>0.77410000000000001</c:v>
                </c:pt>
                <c:pt idx="263">
                  <c:v>0.77739999999999998</c:v>
                </c:pt>
                <c:pt idx="264">
                  <c:v>0.7762</c:v>
                </c:pt>
                <c:pt idx="265">
                  <c:v>0.77400000000000002</c:v>
                </c:pt>
                <c:pt idx="266">
                  <c:v>0.77090000000000003</c:v>
                </c:pt>
                <c:pt idx="267">
                  <c:v>0.77839999999999998</c:v>
                </c:pt>
                <c:pt idx="268">
                  <c:v>0.77759999999999996</c:v>
                </c:pt>
                <c:pt idx="269">
                  <c:v>0.77190000000000003</c:v>
                </c:pt>
                <c:pt idx="270">
                  <c:v>0.77259999999999995</c:v>
                </c:pt>
                <c:pt idx="271">
                  <c:v>0.77049999999999996</c:v>
                </c:pt>
                <c:pt idx="272">
                  <c:v>0.77139999999999997</c:v>
                </c:pt>
                <c:pt idx="273">
                  <c:v>0.77210000000000001</c:v>
                </c:pt>
                <c:pt idx="274">
                  <c:v>0.77359999999999995</c:v>
                </c:pt>
                <c:pt idx="275">
                  <c:v>0.77249999999999996</c:v>
                </c:pt>
                <c:pt idx="276">
                  <c:v>0.77300000000000002</c:v>
                </c:pt>
                <c:pt idx="277">
                  <c:v>0.7712</c:v>
                </c:pt>
                <c:pt idx="278">
                  <c:v>0.77390000000000003</c:v>
                </c:pt>
                <c:pt idx="279">
                  <c:v>0.77110000000000001</c:v>
                </c:pt>
                <c:pt idx="280">
                  <c:v>0.77600000000000002</c:v>
                </c:pt>
                <c:pt idx="281">
                  <c:v>0.77</c:v>
                </c:pt>
                <c:pt idx="282">
                  <c:v>0.77459999999999996</c:v>
                </c:pt>
                <c:pt idx="283">
                  <c:v>0.77049999999999996</c:v>
                </c:pt>
                <c:pt idx="284">
                  <c:v>0.77390000000000003</c:v>
                </c:pt>
                <c:pt idx="285">
                  <c:v>0.77170000000000005</c:v>
                </c:pt>
                <c:pt idx="286">
                  <c:v>0.7712</c:v>
                </c:pt>
                <c:pt idx="287">
                  <c:v>0.77439999999999998</c:v>
                </c:pt>
                <c:pt idx="288">
                  <c:v>0.77310000000000001</c:v>
                </c:pt>
                <c:pt idx="289">
                  <c:v>0.76790000000000003</c:v>
                </c:pt>
                <c:pt idx="290">
                  <c:v>0.76900000000000002</c:v>
                </c:pt>
                <c:pt idx="291">
                  <c:v>0.77029999999999998</c:v>
                </c:pt>
                <c:pt idx="292">
                  <c:v>0.7712</c:v>
                </c:pt>
                <c:pt idx="293">
                  <c:v>0.77490000000000003</c:v>
                </c:pt>
                <c:pt idx="294">
                  <c:v>0.77470000000000006</c:v>
                </c:pt>
                <c:pt idx="295">
                  <c:v>0.77529999999999999</c:v>
                </c:pt>
                <c:pt idx="296">
                  <c:v>0.7712</c:v>
                </c:pt>
                <c:pt idx="297">
                  <c:v>0.76959999999999995</c:v>
                </c:pt>
                <c:pt idx="298">
                  <c:v>0.77490000000000003</c:v>
                </c:pt>
                <c:pt idx="299">
                  <c:v>0.77339999999999998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73027696"/>
        <c:axId val="173028256"/>
        <c:extLst>
          <c:ext xmlns:c15="http://schemas.microsoft.com/office/drawing/2012/chart" uri="{02D57815-91ED-43cb-92C2-25804820EDAC}">
            <c15:filteredLine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Trans!$B$1:$B$2</c15:sqref>
                        </c15:formulaRef>
                      </c:ext>
                    </c:extLst>
                    <c:strCache>
                      <c:ptCount val="2"/>
                      <c:pt idx="0">
                        <c:v>ResNet</c:v>
                      </c:pt>
                      <c:pt idx="1">
                        <c:v>TrainLoss</c:v>
                      </c:pt>
                    </c:strCache>
                  </c:strRef>
                </c:tx>
                <c:spPr>
                  <a:ln w="28575" cap="rnd">
                    <a:solidFill>
                      <a:schemeClr val="accent1"/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numRef>
                    <c:extLst>
                      <c:ext uri="{02D57815-91ED-43cb-92C2-25804820EDAC}">
                        <c15:formulaRef>
                          <c15:sqref>Trans!$A$3:$A$302</c15:sqref>
                        </c15:formulaRef>
                      </c:ext>
                    </c:extLst>
                    <c:numCache>
                      <c:formatCode>General</c:formatCode>
                      <c:ptCount val="300"/>
                      <c:pt idx="0">
                        <c:v>1</c:v>
                      </c:pt>
                      <c:pt idx="1">
                        <c:v>2</c:v>
                      </c:pt>
                      <c:pt idx="2">
                        <c:v>3</c:v>
                      </c:pt>
                      <c:pt idx="3">
                        <c:v>4</c:v>
                      </c:pt>
                      <c:pt idx="4">
                        <c:v>5</c:v>
                      </c:pt>
                      <c:pt idx="5">
                        <c:v>6</c:v>
                      </c:pt>
                      <c:pt idx="6">
                        <c:v>7</c:v>
                      </c:pt>
                      <c:pt idx="7">
                        <c:v>8</c:v>
                      </c:pt>
                      <c:pt idx="8">
                        <c:v>9</c:v>
                      </c:pt>
                      <c:pt idx="9">
                        <c:v>10</c:v>
                      </c:pt>
                      <c:pt idx="10">
                        <c:v>11</c:v>
                      </c:pt>
                      <c:pt idx="11">
                        <c:v>12</c:v>
                      </c:pt>
                      <c:pt idx="12">
                        <c:v>13</c:v>
                      </c:pt>
                      <c:pt idx="13">
                        <c:v>14</c:v>
                      </c:pt>
                      <c:pt idx="14">
                        <c:v>15</c:v>
                      </c:pt>
                      <c:pt idx="15">
                        <c:v>16</c:v>
                      </c:pt>
                      <c:pt idx="16">
                        <c:v>17</c:v>
                      </c:pt>
                      <c:pt idx="17">
                        <c:v>18</c:v>
                      </c:pt>
                      <c:pt idx="18">
                        <c:v>19</c:v>
                      </c:pt>
                      <c:pt idx="19">
                        <c:v>20</c:v>
                      </c:pt>
                      <c:pt idx="20">
                        <c:v>21</c:v>
                      </c:pt>
                      <c:pt idx="21">
                        <c:v>22</c:v>
                      </c:pt>
                      <c:pt idx="22">
                        <c:v>23</c:v>
                      </c:pt>
                      <c:pt idx="23">
                        <c:v>24</c:v>
                      </c:pt>
                      <c:pt idx="24">
                        <c:v>25</c:v>
                      </c:pt>
                      <c:pt idx="25">
                        <c:v>26</c:v>
                      </c:pt>
                      <c:pt idx="26">
                        <c:v>27</c:v>
                      </c:pt>
                      <c:pt idx="27">
                        <c:v>28</c:v>
                      </c:pt>
                      <c:pt idx="28">
                        <c:v>29</c:v>
                      </c:pt>
                      <c:pt idx="29">
                        <c:v>30</c:v>
                      </c:pt>
                      <c:pt idx="30">
                        <c:v>31</c:v>
                      </c:pt>
                      <c:pt idx="31">
                        <c:v>32</c:v>
                      </c:pt>
                      <c:pt idx="32">
                        <c:v>33</c:v>
                      </c:pt>
                      <c:pt idx="33">
                        <c:v>34</c:v>
                      </c:pt>
                      <c:pt idx="34">
                        <c:v>35</c:v>
                      </c:pt>
                      <c:pt idx="35">
                        <c:v>36</c:v>
                      </c:pt>
                      <c:pt idx="36">
                        <c:v>37</c:v>
                      </c:pt>
                      <c:pt idx="37">
                        <c:v>38</c:v>
                      </c:pt>
                      <c:pt idx="38">
                        <c:v>39</c:v>
                      </c:pt>
                      <c:pt idx="39">
                        <c:v>40</c:v>
                      </c:pt>
                      <c:pt idx="40">
                        <c:v>41</c:v>
                      </c:pt>
                      <c:pt idx="41">
                        <c:v>42</c:v>
                      </c:pt>
                      <c:pt idx="42">
                        <c:v>43</c:v>
                      </c:pt>
                      <c:pt idx="43">
                        <c:v>44</c:v>
                      </c:pt>
                      <c:pt idx="44">
                        <c:v>45</c:v>
                      </c:pt>
                      <c:pt idx="45">
                        <c:v>46</c:v>
                      </c:pt>
                      <c:pt idx="46">
                        <c:v>47</c:v>
                      </c:pt>
                      <c:pt idx="47">
                        <c:v>48</c:v>
                      </c:pt>
                      <c:pt idx="48">
                        <c:v>49</c:v>
                      </c:pt>
                      <c:pt idx="49">
                        <c:v>50</c:v>
                      </c:pt>
                      <c:pt idx="50">
                        <c:v>51</c:v>
                      </c:pt>
                      <c:pt idx="51">
                        <c:v>52</c:v>
                      </c:pt>
                      <c:pt idx="52">
                        <c:v>53</c:v>
                      </c:pt>
                      <c:pt idx="53">
                        <c:v>54</c:v>
                      </c:pt>
                      <c:pt idx="54">
                        <c:v>55</c:v>
                      </c:pt>
                      <c:pt idx="55">
                        <c:v>56</c:v>
                      </c:pt>
                      <c:pt idx="56">
                        <c:v>57</c:v>
                      </c:pt>
                      <c:pt idx="57">
                        <c:v>58</c:v>
                      </c:pt>
                      <c:pt idx="58">
                        <c:v>59</c:v>
                      </c:pt>
                      <c:pt idx="59">
                        <c:v>60</c:v>
                      </c:pt>
                      <c:pt idx="60">
                        <c:v>61</c:v>
                      </c:pt>
                      <c:pt idx="61">
                        <c:v>62</c:v>
                      </c:pt>
                      <c:pt idx="62">
                        <c:v>63</c:v>
                      </c:pt>
                      <c:pt idx="63">
                        <c:v>64</c:v>
                      </c:pt>
                      <c:pt idx="64">
                        <c:v>65</c:v>
                      </c:pt>
                      <c:pt idx="65">
                        <c:v>66</c:v>
                      </c:pt>
                      <c:pt idx="66">
                        <c:v>67</c:v>
                      </c:pt>
                      <c:pt idx="67">
                        <c:v>68</c:v>
                      </c:pt>
                      <c:pt idx="68">
                        <c:v>69</c:v>
                      </c:pt>
                      <c:pt idx="69">
                        <c:v>70</c:v>
                      </c:pt>
                      <c:pt idx="70">
                        <c:v>71</c:v>
                      </c:pt>
                      <c:pt idx="71">
                        <c:v>72</c:v>
                      </c:pt>
                      <c:pt idx="72">
                        <c:v>73</c:v>
                      </c:pt>
                      <c:pt idx="73">
                        <c:v>74</c:v>
                      </c:pt>
                      <c:pt idx="74">
                        <c:v>75</c:v>
                      </c:pt>
                      <c:pt idx="75">
                        <c:v>76</c:v>
                      </c:pt>
                      <c:pt idx="76">
                        <c:v>77</c:v>
                      </c:pt>
                      <c:pt idx="77">
                        <c:v>78</c:v>
                      </c:pt>
                      <c:pt idx="78">
                        <c:v>79</c:v>
                      </c:pt>
                      <c:pt idx="79">
                        <c:v>80</c:v>
                      </c:pt>
                      <c:pt idx="80">
                        <c:v>81</c:v>
                      </c:pt>
                      <c:pt idx="81">
                        <c:v>82</c:v>
                      </c:pt>
                      <c:pt idx="82">
                        <c:v>83</c:v>
                      </c:pt>
                      <c:pt idx="83">
                        <c:v>84</c:v>
                      </c:pt>
                      <c:pt idx="84">
                        <c:v>85</c:v>
                      </c:pt>
                      <c:pt idx="85">
                        <c:v>86</c:v>
                      </c:pt>
                      <c:pt idx="86">
                        <c:v>87</c:v>
                      </c:pt>
                      <c:pt idx="87">
                        <c:v>88</c:v>
                      </c:pt>
                      <c:pt idx="88">
                        <c:v>89</c:v>
                      </c:pt>
                      <c:pt idx="89">
                        <c:v>90</c:v>
                      </c:pt>
                      <c:pt idx="90">
                        <c:v>91</c:v>
                      </c:pt>
                      <c:pt idx="91">
                        <c:v>92</c:v>
                      </c:pt>
                      <c:pt idx="92">
                        <c:v>93</c:v>
                      </c:pt>
                      <c:pt idx="93">
                        <c:v>94</c:v>
                      </c:pt>
                      <c:pt idx="94">
                        <c:v>95</c:v>
                      </c:pt>
                      <c:pt idx="95">
                        <c:v>96</c:v>
                      </c:pt>
                      <c:pt idx="96">
                        <c:v>97</c:v>
                      </c:pt>
                      <c:pt idx="97">
                        <c:v>98</c:v>
                      </c:pt>
                      <c:pt idx="98">
                        <c:v>99</c:v>
                      </c:pt>
                      <c:pt idx="99">
                        <c:v>100</c:v>
                      </c:pt>
                      <c:pt idx="100">
                        <c:v>101</c:v>
                      </c:pt>
                      <c:pt idx="101">
                        <c:v>102</c:v>
                      </c:pt>
                      <c:pt idx="102">
                        <c:v>103</c:v>
                      </c:pt>
                      <c:pt idx="103">
                        <c:v>104</c:v>
                      </c:pt>
                      <c:pt idx="104">
                        <c:v>105</c:v>
                      </c:pt>
                      <c:pt idx="105">
                        <c:v>106</c:v>
                      </c:pt>
                      <c:pt idx="106">
                        <c:v>107</c:v>
                      </c:pt>
                      <c:pt idx="107">
                        <c:v>108</c:v>
                      </c:pt>
                      <c:pt idx="108">
                        <c:v>109</c:v>
                      </c:pt>
                      <c:pt idx="109">
                        <c:v>110</c:v>
                      </c:pt>
                      <c:pt idx="110">
                        <c:v>111</c:v>
                      </c:pt>
                      <c:pt idx="111">
                        <c:v>112</c:v>
                      </c:pt>
                      <c:pt idx="112">
                        <c:v>113</c:v>
                      </c:pt>
                      <c:pt idx="113">
                        <c:v>114</c:v>
                      </c:pt>
                      <c:pt idx="114">
                        <c:v>115</c:v>
                      </c:pt>
                      <c:pt idx="115">
                        <c:v>116</c:v>
                      </c:pt>
                      <c:pt idx="116">
                        <c:v>117</c:v>
                      </c:pt>
                      <c:pt idx="117">
                        <c:v>118</c:v>
                      </c:pt>
                      <c:pt idx="118">
                        <c:v>119</c:v>
                      </c:pt>
                      <c:pt idx="119">
                        <c:v>120</c:v>
                      </c:pt>
                      <c:pt idx="120">
                        <c:v>121</c:v>
                      </c:pt>
                      <c:pt idx="121">
                        <c:v>122</c:v>
                      </c:pt>
                      <c:pt idx="122">
                        <c:v>123</c:v>
                      </c:pt>
                      <c:pt idx="123">
                        <c:v>124</c:v>
                      </c:pt>
                      <c:pt idx="124">
                        <c:v>125</c:v>
                      </c:pt>
                      <c:pt idx="125">
                        <c:v>126</c:v>
                      </c:pt>
                      <c:pt idx="126">
                        <c:v>127</c:v>
                      </c:pt>
                      <c:pt idx="127">
                        <c:v>128</c:v>
                      </c:pt>
                      <c:pt idx="128">
                        <c:v>129</c:v>
                      </c:pt>
                      <c:pt idx="129">
                        <c:v>130</c:v>
                      </c:pt>
                      <c:pt idx="130">
                        <c:v>131</c:v>
                      </c:pt>
                      <c:pt idx="131">
                        <c:v>132</c:v>
                      </c:pt>
                      <c:pt idx="132">
                        <c:v>133</c:v>
                      </c:pt>
                      <c:pt idx="133">
                        <c:v>134</c:v>
                      </c:pt>
                      <c:pt idx="134">
                        <c:v>135</c:v>
                      </c:pt>
                      <c:pt idx="135">
                        <c:v>136</c:v>
                      </c:pt>
                      <c:pt idx="136">
                        <c:v>137</c:v>
                      </c:pt>
                      <c:pt idx="137">
                        <c:v>138</c:v>
                      </c:pt>
                      <c:pt idx="138">
                        <c:v>139</c:v>
                      </c:pt>
                      <c:pt idx="139">
                        <c:v>140</c:v>
                      </c:pt>
                      <c:pt idx="140">
                        <c:v>141</c:v>
                      </c:pt>
                      <c:pt idx="141">
                        <c:v>142</c:v>
                      </c:pt>
                      <c:pt idx="142">
                        <c:v>143</c:v>
                      </c:pt>
                      <c:pt idx="143">
                        <c:v>144</c:v>
                      </c:pt>
                      <c:pt idx="144">
                        <c:v>145</c:v>
                      </c:pt>
                      <c:pt idx="145">
                        <c:v>146</c:v>
                      </c:pt>
                      <c:pt idx="146">
                        <c:v>147</c:v>
                      </c:pt>
                      <c:pt idx="147">
                        <c:v>148</c:v>
                      </c:pt>
                      <c:pt idx="148">
                        <c:v>149</c:v>
                      </c:pt>
                      <c:pt idx="149">
                        <c:v>150</c:v>
                      </c:pt>
                      <c:pt idx="150">
                        <c:v>151</c:v>
                      </c:pt>
                      <c:pt idx="151">
                        <c:v>152</c:v>
                      </c:pt>
                      <c:pt idx="152">
                        <c:v>153</c:v>
                      </c:pt>
                      <c:pt idx="153">
                        <c:v>154</c:v>
                      </c:pt>
                      <c:pt idx="154">
                        <c:v>155</c:v>
                      </c:pt>
                      <c:pt idx="155">
                        <c:v>156</c:v>
                      </c:pt>
                      <c:pt idx="156">
                        <c:v>157</c:v>
                      </c:pt>
                      <c:pt idx="157">
                        <c:v>158</c:v>
                      </c:pt>
                      <c:pt idx="158">
                        <c:v>159</c:v>
                      </c:pt>
                      <c:pt idx="159">
                        <c:v>160</c:v>
                      </c:pt>
                      <c:pt idx="160">
                        <c:v>161</c:v>
                      </c:pt>
                      <c:pt idx="161">
                        <c:v>162</c:v>
                      </c:pt>
                      <c:pt idx="162">
                        <c:v>163</c:v>
                      </c:pt>
                      <c:pt idx="163">
                        <c:v>164</c:v>
                      </c:pt>
                      <c:pt idx="164">
                        <c:v>165</c:v>
                      </c:pt>
                      <c:pt idx="165">
                        <c:v>166</c:v>
                      </c:pt>
                      <c:pt idx="166">
                        <c:v>167</c:v>
                      </c:pt>
                      <c:pt idx="167">
                        <c:v>168</c:v>
                      </c:pt>
                      <c:pt idx="168">
                        <c:v>169</c:v>
                      </c:pt>
                      <c:pt idx="169">
                        <c:v>170</c:v>
                      </c:pt>
                      <c:pt idx="170">
                        <c:v>171</c:v>
                      </c:pt>
                      <c:pt idx="171">
                        <c:v>172</c:v>
                      </c:pt>
                      <c:pt idx="172">
                        <c:v>173</c:v>
                      </c:pt>
                      <c:pt idx="173">
                        <c:v>174</c:v>
                      </c:pt>
                      <c:pt idx="174">
                        <c:v>175</c:v>
                      </c:pt>
                      <c:pt idx="175">
                        <c:v>176</c:v>
                      </c:pt>
                      <c:pt idx="176">
                        <c:v>177</c:v>
                      </c:pt>
                      <c:pt idx="177">
                        <c:v>178</c:v>
                      </c:pt>
                      <c:pt idx="178">
                        <c:v>179</c:v>
                      </c:pt>
                      <c:pt idx="179">
                        <c:v>180</c:v>
                      </c:pt>
                      <c:pt idx="180">
                        <c:v>181</c:v>
                      </c:pt>
                      <c:pt idx="181">
                        <c:v>182</c:v>
                      </c:pt>
                      <c:pt idx="182">
                        <c:v>183</c:v>
                      </c:pt>
                      <c:pt idx="183">
                        <c:v>184</c:v>
                      </c:pt>
                      <c:pt idx="184">
                        <c:v>185</c:v>
                      </c:pt>
                      <c:pt idx="185">
                        <c:v>186</c:v>
                      </c:pt>
                      <c:pt idx="186">
                        <c:v>187</c:v>
                      </c:pt>
                      <c:pt idx="187">
                        <c:v>188</c:v>
                      </c:pt>
                      <c:pt idx="188">
                        <c:v>189</c:v>
                      </c:pt>
                      <c:pt idx="189">
                        <c:v>190</c:v>
                      </c:pt>
                      <c:pt idx="190">
                        <c:v>191</c:v>
                      </c:pt>
                      <c:pt idx="191">
                        <c:v>192</c:v>
                      </c:pt>
                      <c:pt idx="192">
                        <c:v>193</c:v>
                      </c:pt>
                      <c:pt idx="193">
                        <c:v>194</c:v>
                      </c:pt>
                      <c:pt idx="194">
                        <c:v>195</c:v>
                      </c:pt>
                      <c:pt idx="195">
                        <c:v>196</c:v>
                      </c:pt>
                      <c:pt idx="196">
                        <c:v>197</c:v>
                      </c:pt>
                      <c:pt idx="197">
                        <c:v>198</c:v>
                      </c:pt>
                      <c:pt idx="198">
                        <c:v>199</c:v>
                      </c:pt>
                      <c:pt idx="199">
                        <c:v>200</c:v>
                      </c:pt>
                      <c:pt idx="200">
                        <c:v>201</c:v>
                      </c:pt>
                      <c:pt idx="201">
                        <c:v>202</c:v>
                      </c:pt>
                      <c:pt idx="202">
                        <c:v>203</c:v>
                      </c:pt>
                      <c:pt idx="203">
                        <c:v>204</c:v>
                      </c:pt>
                      <c:pt idx="204">
                        <c:v>205</c:v>
                      </c:pt>
                      <c:pt idx="205">
                        <c:v>206</c:v>
                      </c:pt>
                      <c:pt idx="206">
                        <c:v>207</c:v>
                      </c:pt>
                      <c:pt idx="207">
                        <c:v>208</c:v>
                      </c:pt>
                      <c:pt idx="208">
                        <c:v>209</c:v>
                      </c:pt>
                      <c:pt idx="209">
                        <c:v>210</c:v>
                      </c:pt>
                      <c:pt idx="210">
                        <c:v>211</c:v>
                      </c:pt>
                      <c:pt idx="211">
                        <c:v>212</c:v>
                      </c:pt>
                      <c:pt idx="212">
                        <c:v>213</c:v>
                      </c:pt>
                      <c:pt idx="213">
                        <c:v>214</c:v>
                      </c:pt>
                      <c:pt idx="214">
                        <c:v>215</c:v>
                      </c:pt>
                      <c:pt idx="215">
                        <c:v>216</c:v>
                      </c:pt>
                      <c:pt idx="216">
                        <c:v>217</c:v>
                      </c:pt>
                      <c:pt idx="217">
                        <c:v>218</c:v>
                      </c:pt>
                      <c:pt idx="218">
                        <c:v>219</c:v>
                      </c:pt>
                      <c:pt idx="219">
                        <c:v>220</c:v>
                      </c:pt>
                      <c:pt idx="220">
                        <c:v>221</c:v>
                      </c:pt>
                      <c:pt idx="221">
                        <c:v>222</c:v>
                      </c:pt>
                      <c:pt idx="222">
                        <c:v>223</c:v>
                      </c:pt>
                      <c:pt idx="223">
                        <c:v>224</c:v>
                      </c:pt>
                      <c:pt idx="224">
                        <c:v>225</c:v>
                      </c:pt>
                      <c:pt idx="225">
                        <c:v>226</c:v>
                      </c:pt>
                      <c:pt idx="226">
                        <c:v>227</c:v>
                      </c:pt>
                      <c:pt idx="227">
                        <c:v>228</c:v>
                      </c:pt>
                      <c:pt idx="228">
                        <c:v>229</c:v>
                      </c:pt>
                      <c:pt idx="229">
                        <c:v>230</c:v>
                      </c:pt>
                      <c:pt idx="230">
                        <c:v>231</c:v>
                      </c:pt>
                      <c:pt idx="231">
                        <c:v>232</c:v>
                      </c:pt>
                      <c:pt idx="232">
                        <c:v>233</c:v>
                      </c:pt>
                      <c:pt idx="233">
                        <c:v>234</c:v>
                      </c:pt>
                      <c:pt idx="234">
                        <c:v>235</c:v>
                      </c:pt>
                      <c:pt idx="235">
                        <c:v>236</c:v>
                      </c:pt>
                      <c:pt idx="236">
                        <c:v>237</c:v>
                      </c:pt>
                      <c:pt idx="237">
                        <c:v>238</c:v>
                      </c:pt>
                      <c:pt idx="238">
                        <c:v>239</c:v>
                      </c:pt>
                      <c:pt idx="239">
                        <c:v>240</c:v>
                      </c:pt>
                      <c:pt idx="240">
                        <c:v>241</c:v>
                      </c:pt>
                      <c:pt idx="241">
                        <c:v>242</c:v>
                      </c:pt>
                      <c:pt idx="242">
                        <c:v>243</c:v>
                      </c:pt>
                      <c:pt idx="243">
                        <c:v>244</c:v>
                      </c:pt>
                      <c:pt idx="244">
                        <c:v>245</c:v>
                      </c:pt>
                      <c:pt idx="245">
                        <c:v>246</c:v>
                      </c:pt>
                      <c:pt idx="246">
                        <c:v>247</c:v>
                      </c:pt>
                      <c:pt idx="247">
                        <c:v>248</c:v>
                      </c:pt>
                      <c:pt idx="248">
                        <c:v>249</c:v>
                      </c:pt>
                      <c:pt idx="249">
                        <c:v>250</c:v>
                      </c:pt>
                      <c:pt idx="250">
                        <c:v>251</c:v>
                      </c:pt>
                      <c:pt idx="251">
                        <c:v>252</c:v>
                      </c:pt>
                      <c:pt idx="252">
                        <c:v>253</c:v>
                      </c:pt>
                      <c:pt idx="253">
                        <c:v>254</c:v>
                      </c:pt>
                      <c:pt idx="254">
                        <c:v>255</c:v>
                      </c:pt>
                      <c:pt idx="255">
                        <c:v>256</c:v>
                      </c:pt>
                      <c:pt idx="256">
                        <c:v>257</c:v>
                      </c:pt>
                      <c:pt idx="257">
                        <c:v>258</c:v>
                      </c:pt>
                      <c:pt idx="258">
                        <c:v>259</c:v>
                      </c:pt>
                      <c:pt idx="259">
                        <c:v>260</c:v>
                      </c:pt>
                      <c:pt idx="260">
                        <c:v>261</c:v>
                      </c:pt>
                      <c:pt idx="261">
                        <c:v>262</c:v>
                      </c:pt>
                      <c:pt idx="262">
                        <c:v>263</c:v>
                      </c:pt>
                      <c:pt idx="263">
                        <c:v>264</c:v>
                      </c:pt>
                      <c:pt idx="264">
                        <c:v>265</c:v>
                      </c:pt>
                      <c:pt idx="265">
                        <c:v>266</c:v>
                      </c:pt>
                      <c:pt idx="266">
                        <c:v>267</c:v>
                      </c:pt>
                      <c:pt idx="267">
                        <c:v>268</c:v>
                      </c:pt>
                      <c:pt idx="268">
                        <c:v>269</c:v>
                      </c:pt>
                      <c:pt idx="269">
                        <c:v>270</c:v>
                      </c:pt>
                      <c:pt idx="270">
                        <c:v>271</c:v>
                      </c:pt>
                      <c:pt idx="271">
                        <c:v>272</c:v>
                      </c:pt>
                      <c:pt idx="272">
                        <c:v>273</c:v>
                      </c:pt>
                      <c:pt idx="273">
                        <c:v>274</c:v>
                      </c:pt>
                      <c:pt idx="274">
                        <c:v>275</c:v>
                      </c:pt>
                      <c:pt idx="275">
                        <c:v>276</c:v>
                      </c:pt>
                      <c:pt idx="276">
                        <c:v>277</c:v>
                      </c:pt>
                      <c:pt idx="277">
                        <c:v>278</c:v>
                      </c:pt>
                      <c:pt idx="278">
                        <c:v>279</c:v>
                      </c:pt>
                      <c:pt idx="279">
                        <c:v>280</c:v>
                      </c:pt>
                      <c:pt idx="280">
                        <c:v>281</c:v>
                      </c:pt>
                      <c:pt idx="281">
                        <c:v>282</c:v>
                      </c:pt>
                      <c:pt idx="282">
                        <c:v>283</c:v>
                      </c:pt>
                      <c:pt idx="283">
                        <c:v>284</c:v>
                      </c:pt>
                      <c:pt idx="284">
                        <c:v>285</c:v>
                      </c:pt>
                      <c:pt idx="285">
                        <c:v>286</c:v>
                      </c:pt>
                      <c:pt idx="286">
                        <c:v>287</c:v>
                      </c:pt>
                      <c:pt idx="287">
                        <c:v>288</c:v>
                      </c:pt>
                      <c:pt idx="288">
                        <c:v>289</c:v>
                      </c:pt>
                      <c:pt idx="289">
                        <c:v>290</c:v>
                      </c:pt>
                      <c:pt idx="290">
                        <c:v>291</c:v>
                      </c:pt>
                      <c:pt idx="291">
                        <c:v>292</c:v>
                      </c:pt>
                      <c:pt idx="292">
                        <c:v>293</c:v>
                      </c:pt>
                      <c:pt idx="293">
                        <c:v>294</c:v>
                      </c:pt>
                      <c:pt idx="294">
                        <c:v>295</c:v>
                      </c:pt>
                      <c:pt idx="295">
                        <c:v>296</c:v>
                      </c:pt>
                      <c:pt idx="296">
                        <c:v>297</c:v>
                      </c:pt>
                      <c:pt idx="297">
                        <c:v>298</c:v>
                      </c:pt>
                      <c:pt idx="298">
                        <c:v>299</c:v>
                      </c:pt>
                      <c:pt idx="299">
                        <c:v>300</c:v>
                      </c:pt>
                    </c:numCache>
                  </c:numRef>
                </c:cat>
                <c:val>
                  <c:numRef>
                    <c:extLst>
                      <c:ext uri="{02D57815-91ED-43cb-92C2-25804820EDAC}">
                        <c15:formulaRef>
                          <c15:sqref>Trans!$B$3:$B$302</c15:sqref>
                        </c15:formulaRef>
                      </c:ext>
                    </c:extLst>
                    <c:numCache>
                      <c:formatCode>General</c:formatCode>
                      <c:ptCount val="300"/>
                      <c:pt idx="0">
                        <c:v>8.7488800000000005E-3</c:v>
                      </c:pt>
                      <c:pt idx="1">
                        <c:v>7.6197399999999998E-3</c:v>
                      </c:pt>
                      <c:pt idx="2">
                        <c:v>7.0390699999999997E-3</c:v>
                      </c:pt>
                      <c:pt idx="3">
                        <c:v>6.70559E-3</c:v>
                      </c:pt>
                      <c:pt idx="4">
                        <c:v>6.4740600000000002E-3</c:v>
                      </c:pt>
                      <c:pt idx="5">
                        <c:v>6.2379499999999999E-3</c:v>
                      </c:pt>
                      <c:pt idx="6">
                        <c:v>6.0311699999999998E-3</c:v>
                      </c:pt>
                      <c:pt idx="7">
                        <c:v>5.9130900000000002E-3</c:v>
                      </c:pt>
                      <c:pt idx="8">
                        <c:v>5.6776300000000004E-3</c:v>
                      </c:pt>
                      <c:pt idx="9">
                        <c:v>5.5472500000000001E-3</c:v>
                      </c:pt>
                      <c:pt idx="10">
                        <c:v>5.4700599999999997E-3</c:v>
                      </c:pt>
                      <c:pt idx="11">
                        <c:v>5.3199600000000003E-3</c:v>
                      </c:pt>
                      <c:pt idx="12">
                        <c:v>5.1465399999999998E-3</c:v>
                      </c:pt>
                      <c:pt idx="13">
                        <c:v>5.1361200000000001E-3</c:v>
                      </c:pt>
                      <c:pt idx="14">
                        <c:v>4.9856400000000004E-3</c:v>
                      </c:pt>
                      <c:pt idx="15">
                        <c:v>4.8098400000000001E-3</c:v>
                      </c:pt>
                      <c:pt idx="16">
                        <c:v>4.7691799999999996E-3</c:v>
                      </c:pt>
                      <c:pt idx="17">
                        <c:v>4.6715200000000002E-3</c:v>
                      </c:pt>
                      <c:pt idx="18">
                        <c:v>4.5676199999999997E-3</c:v>
                      </c:pt>
                      <c:pt idx="19">
                        <c:v>4.5192100000000001E-3</c:v>
                      </c:pt>
                      <c:pt idx="20">
                        <c:v>4.3518100000000002E-3</c:v>
                      </c:pt>
                      <c:pt idx="21">
                        <c:v>4.2720500000000003E-3</c:v>
                      </c:pt>
                      <c:pt idx="22">
                        <c:v>4.1797800000000001E-3</c:v>
                      </c:pt>
                      <c:pt idx="23">
                        <c:v>4.1240000000000001E-3</c:v>
                      </c:pt>
                      <c:pt idx="24">
                        <c:v>4.0861300000000003E-3</c:v>
                      </c:pt>
                      <c:pt idx="25">
                        <c:v>3.9410199999999999E-3</c:v>
                      </c:pt>
                      <c:pt idx="26">
                        <c:v>3.8512199999999998E-3</c:v>
                      </c:pt>
                      <c:pt idx="27">
                        <c:v>3.7135800000000002E-3</c:v>
                      </c:pt>
                      <c:pt idx="28">
                        <c:v>3.7036899999999999E-3</c:v>
                      </c:pt>
                      <c:pt idx="29">
                        <c:v>3.5845999999999999E-3</c:v>
                      </c:pt>
                      <c:pt idx="30">
                        <c:v>3.52667E-3</c:v>
                      </c:pt>
                      <c:pt idx="31">
                        <c:v>3.42524E-3</c:v>
                      </c:pt>
                      <c:pt idx="32">
                        <c:v>3.3573399999999999E-3</c:v>
                      </c:pt>
                      <c:pt idx="33">
                        <c:v>3.3026700000000002E-3</c:v>
                      </c:pt>
                      <c:pt idx="34">
                        <c:v>3.2285999999999999E-3</c:v>
                      </c:pt>
                      <c:pt idx="35">
                        <c:v>3.0799E-3</c:v>
                      </c:pt>
                      <c:pt idx="36">
                        <c:v>3.0533600000000002E-3</c:v>
                      </c:pt>
                      <c:pt idx="37">
                        <c:v>2.94356E-3</c:v>
                      </c:pt>
                      <c:pt idx="38">
                        <c:v>2.8814999999999999E-3</c:v>
                      </c:pt>
                      <c:pt idx="39">
                        <c:v>2.7709900000000001E-3</c:v>
                      </c:pt>
                      <c:pt idx="40">
                        <c:v>2.7316599999999999E-3</c:v>
                      </c:pt>
                      <c:pt idx="41">
                        <c:v>2.6760899999999999E-3</c:v>
                      </c:pt>
                      <c:pt idx="42">
                        <c:v>2.5900900000000002E-3</c:v>
                      </c:pt>
                      <c:pt idx="43">
                        <c:v>2.4405099999999999E-3</c:v>
                      </c:pt>
                      <c:pt idx="44">
                        <c:v>2.4245E-3</c:v>
                      </c:pt>
                      <c:pt idx="45">
                        <c:v>2.4354899999999998E-3</c:v>
                      </c:pt>
                      <c:pt idx="46">
                        <c:v>2.3519499999999998E-3</c:v>
                      </c:pt>
                      <c:pt idx="47">
                        <c:v>2.2470599999999999E-3</c:v>
                      </c:pt>
                      <c:pt idx="48">
                        <c:v>2.0935699999999999E-3</c:v>
                      </c:pt>
                      <c:pt idx="49">
                        <c:v>2.2188799999999999E-3</c:v>
                      </c:pt>
                      <c:pt idx="50">
                        <c:v>2.0292000000000001E-3</c:v>
                      </c:pt>
                      <c:pt idx="51">
                        <c:v>2.1681700000000001E-3</c:v>
                      </c:pt>
                      <c:pt idx="52">
                        <c:v>2.0314399999999998E-3</c:v>
                      </c:pt>
                      <c:pt idx="53">
                        <c:v>1.89193E-3</c:v>
                      </c:pt>
                      <c:pt idx="54">
                        <c:v>1.79265E-3</c:v>
                      </c:pt>
                      <c:pt idx="55">
                        <c:v>1.75366E-3</c:v>
                      </c:pt>
                      <c:pt idx="56">
                        <c:v>1.7039500000000001E-3</c:v>
                      </c:pt>
                      <c:pt idx="57">
                        <c:v>1.5958700000000001E-3</c:v>
                      </c:pt>
                      <c:pt idx="58">
                        <c:v>1.6626499999999999E-3</c:v>
                      </c:pt>
                      <c:pt idx="59">
                        <c:v>1.65059E-3</c:v>
                      </c:pt>
                      <c:pt idx="60">
                        <c:v>1.54261E-3</c:v>
                      </c:pt>
                      <c:pt idx="61">
                        <c:v>1.5086100000000001E-3</c:v>
                      </c:pt>
                      <c:pt idx="62">
                        <c:v>1.45502E-3</c:v>
                      </c:pt>
                      <c:pt idx="63">
                        <c:v>1.38989E-3</c:v>
                      </c:pt>
                      <c:pt idx="64">
                        <c:v>1.3349900000000001E-3</c:v>
                      </c:pt>
                      <c:pt idx="65">
                        <c:v>1.29528E-3</c:v>
                      </c:pt>
                      <c:pt idx="66">
                        <c:v>1.2637600000000001E-3</c:v>
                      </c:pt>
                      <c:pt idx="67">
                        <c:v>1.33124E-3</c:v>
                      </c:pt>
                      <c:pt idx="68">
                        <c:v>1.2122999999999999E-3</c:v>
                      </c:pt>
                      <c:pt idx="69">
                        <c:v>1.18173E-3</c:v>
                      </c:pt>
                      <c:pt idx="70">
                        <c:v>1.1346800000000001E-3</c:v>
                      </c:pt>
                      <c:pt idx="71">
                        <c:v>1.08117E-3</c:v>
                      </c:pt>
                      <c:pt idx="72">
                        <c:v>1.14937E-3</c:v>
                      </c:pt>
                      <c:pt idx="73">
                        <c:v>1.2067099999999999E-3</c:v>
                      </c:pt>
                      <c:pt idx="74">
                        <c:v>1.05367E-3</c:v>
                      </c:pt>
                      <c:pt idx="75">
                        <c:v>9.9538600000000001E-4</c:v>
                      </c:pt>
                      <c:pt idx="76">
                        <c:v>9.4212799999999998E-4</c:v>
                      </c:pt>
                      <c:pt idx="77">
                        <c:v>9.1354999999999995E-4</c:v>
                      </c:pt>
                      <c:pt idx="78">
                        <c:v>9.3917700000000002E-4</c:v>
                      </c:pt>
                      <c:pt idx="79">
                        <c:v>9.7888100000000002E-4</c:v>
                      </c:pt>
                      <c:pt idx="80">
                        <c:v>8.8630899999999995E-4</c:v>
                      </c:pt>
                      <c:pt idx="81">
                        <c:v>8.8548700000000001E-4</c:v>
                      </c:pt>
                      <c:pt idx="82">
                        <c:v>8.1578E-4</c:v>
                      </c:pt>
                      <c:pt idx="83">
                        <c:v>8.4766500000000005E-4</c:v>
                      </c:pt>
                      <c:pt idx="84">
                        <c:v>7.9501500000000004E-4</c:v>
                      </c:pt>
                      <c:pt idx="85">
                        <c:v>7.8913400000000004E-4</c:v>
                      </c:pt>
                      <c:pt idx="86">
                        <c:v>7.9950099999999999E-4</c:v>
                      </c:pt>
                      <c:pt idx="87">
                        <c:v>8.1300299999999997E-4</c:v>
                      </c:pt>
                      <c:pt idx="88">
                        <c:v>7.5698400000000004E-4</c:v>
                      </c:pt>
                      <c:pt idx="89">
                        <c:v>7.4900800000000001E-4</c:v>
                      </c:pt>
                      <c:pt idx="90">
                        <c:v>7.3946700000000005E-4</c:v>
                      </c:pt>
                      <c:pt idx="91">
                        <c:v>7.3428299999999996E-4</c:v>
                      </c:pt>
                      <c:pt idx="92">
                        <c:v>7.6223999999999997E-4</c:v>
                      </c:pt>
                      <c:pt idx="93">
                        <c:v>7.1305999999999995E-4</c:v>
                      </c:pt>
                      <c:pt idx="94">
                        <c:v>6.2003399999999999E-4</c:v>
                      </c:pt>
                      <c:pt idx="95">
                        <c:v>6.2413200000000001E-4</c:v>
                      </c:pt>
                      <c:pt idx="96">
                        <c:v>7.2578400000000004E-4</c:v>
                      </c:pt>
                      <c:pt idx="97">
                        <c:v>6.8061800000000002E-4</c:v>
                      </c:pt>
                      <c:pt idx="98">
                        <c:v>6.3645900000000003E-4</c:v>
                      </c:pt>
                      <c:pt idx="99">
                        <c:v>5.8598899999999998E-4</c:v>
                      </c:pt>
                      <c:pt idx="100">
                        <c:v>5.8442800000000001E-4</c:v>
                      </c:pt>
                      <c:pt idx="101">
                        <c:v>6.0685999999999997E-4</c:v>
                      </c:pt>
                      <c:pt idx="102">
                        <c:v>6.2764600000000004E-4</c:v>
                      </c:pt>
                      <c:pt idx="103">
                        <c:v>5.1786900000000001E-4</c:v>
                      </c:pt>
                      <c:pt idx="104">
                        <c:v>5.3750300000000005E-4</c:v>
                      </c:pt>
                      <c:pt idx="105">
                        <c:v>6.2312499999999998E-4</c:v>
                      </c:pt>
                      <c:pt idx="106">
                        <c:v>4.6775700000000001E-4</c:v>
                      </c:pt>
                      <c:pt idx="107">
                        <c:v>5.0551399999999999E-4</c:v>
                      </c:pt>
                      <c:pt idx="108">
                        <c:v>4.9048099999999997E-4</c:v>
                      </c:pt>
                      <c:pt idx="109">
                        <c:v>4.8898500000000005E-4</c:v>
                      </c:pt>
                      <c:pt idx="110">
                        <c:v>4.8595799999999998E-4</c:v>
                      </c:pt>
                      <c:pt idx="111">
                        <c:v>4.8344600000000001E-4</c:v>
                      </c:pt>
                      <c:pt idx="112">
                        <c:v>4.8317899999999998E-4</c:v>
                      </c:pt>
                      <c:pt idx="113">
                        <c:v>4.1421200000000001E-4</c:v>
                      </c:pt>
                      <c:pt idx="114">
                        <c:v>4.2553600000000001E-4</c:v>
                      </c:pt>
                      <c:pt idx="115">
                        <c:v>4.34862E-4</c:v>
                      </c:pt>
                      <c:pt idx="116">
                        <c:v>4.9305200000000001E-4</c:v>
                      </c:pt>
                      <c:pt idx="117">
                        <c:v>4.1694600000000002E-4</c:v>
                      </c:pt>
                      <c:pt idx="118">
                        <c:v>4.8875899999999996E-4</c:v>
                      </c:pt>
                      <c:pt idx="119">
                        <c:v>5.1161000000000002E-4</c:v>
                      </c:pt>
                      <c:pt idx="120">
                        <c:v>4.3532800000000002E-4</c:v>
                      </c:pt>
                      <c:pt idx="121">
                        <c:v>4.1182000000000002E-4</c:v>
                      </c:pt>
                      <c:pt idx="122">
                        <c:v>4.4674500000000002E-4</c:v>
                      </c:pt>
                      <c:pt idx="123">
                        <c:v>4.5973800000000001E-4</c:v>
                      </c:pt>
                      <c:pt idx="124">
                        <c:v>4.2180000000000001E-4</c:v>
                      </c:pt>
                      <c:pt idx="125">
                        <c:v>3.8786400000000003E-4</c:v>
                      </c:pt>
                      <c:pt idx="126">
                        <c:v>4.6520699999999998E-4</c:v>
                      </c:pt>
                      <c:pt idx="127">
                        <c:v>4.6266299999999998E-4</c:v>
                      </c:pt>
                      <c:pt idx="128">
                        <c:v>3.8927999999999999E-4</c:v>
                      </c:pt>
                      <c:pt idx="129">
                        <c:v>4.01331E-4</c:v>
                      </c:pt>
                      <c:pt idx="130">
                        <c:v>4.2795499999999999E-4</c:v>
                      </c:pt>
                      <c:pt idx="131">
                        <c:v>3.42209E-4</c:v>
                      </c:pt>
                      <c:pt idx="132">
                        <c:v>3.6352500000000001E-4</c:v>
                      </c:pt>
                      <c:pt idx="133">
                        <c:v>3.76793E-4</c:v>
                      </c:pt>
                      <c:pt idx="134">
                        <c:v>4.3419299999999998E-4</c:v>
                      </c:pt>
                      <c:pt idx="135">
                        <c:v>4.40271E-4</c:v>
                      </c:pt>
                      <c:pt idx="136">
                        <c:v>3.6822999999999999E-4</c:v>
                      </c:pt>
                      <c:pt idx="137">
                        <c:v>3.4203800000000002E-4</c:v>
                      </c:pt>
                      <c:pt idx="138">
                        <c:v>3.4255700000000001E-4</c:v>
                      </c:pt>
                      <c:pt idx="139">
                        <c:v>3.7485900000000001E-4</c:v>
                      </c:pt>
                      <c:pt idx="140">
                        <c:v>3.7698000000000001E-4</c:v>
                      </c:pt>
                      <c:pt idx="141">
                        <c:v>3.8882499999999998E-4</c:v>
                      </c:pt>
                      <c:pt idx="142">
                        <c:v>4.16938E-4</c:v>
                      </c:pt>
                      <c:pt idx="143">
                        <c:v>3.96353E-4</c:v>
                      </c:pt>
                      <c:pt idx="144">
                        <c:v>3.1326500000000002E-4</c:v>
                      </c:pt>
                      <c:pt idx="145">
                        <c:v>3.8338400000000001E-4</c:v>
                      </c:pt>
                      <c:pt idx="146">
                        <c:v>3.27762E-4</c:v>
                      </c:pt>
                      <c:pt idx="147">
                        <c:v>3.6142500000000002E-4</c:v>
                      </c:pt>
                      <c:pt idx="148">
                        <c:v>3.3712500000000002E-4</c:v>
                      </c:pt>
                      <c:pt idx="149">
                        <c:v>2.8245000000000001E-4</c:v>
                      </c:pt>
                      <c:pt idx="150">
                        <c:v>3.1173399999999998E-4</c:v>
                      </c:pt>
                      <c:pt idx="151">
                        <c:v>3.4284499999999999E-4</c:v>
                      </c:pt>
                      <c:pt idx="152">
                        <c:v>3.45142E-4</c:v>
                      </c:pt>
                      <c:pt idx="153">
                        <c:v>3.43827E-4</c:v>
                      </c:pt>
                      <c:pt idx="154">
                        <c:v>2.9700800000000003E-4</c:v>
                      </c:pt>
                      <c:pt idx="155">
                        <c:v>3.3221800000000001E-4</c:v>
                      </c:pt>
                      <c:pt idx="156">
                        <c:v>2.6751299999999998E-4</c:v>
                      </c:pt>
                      <c:pt idx="157">
                        <c:v>2.21265E-4</c:v>
                      </c:pt>
                      <c:pt idx="158">
                        <c:v>2.5508399999999999E-4</c:v>
                      </c:pt>
                      <c:pt idx="159">
                        <c:v>2.5563199999999999E-4</c:v>
                      </c:pt>
                      <c:pt idx="160">
                        <c:v>2.86808E-4</c:v>
                      </c:pt>
                      <c:pt idx="161">
                        <c:v>2.9629999999999999E-4</c:v>
                      </c:pt>
                      <c:pt idx="162">
                        <c:v>3.7312499999999998E-4</c:v>
                      </c:pt>
                      <c:pt idx="163">
                        <c:v>4.4943899999999999E-4</c:v>
                      </c:pt>
                      <c:pt idx="164">
                        <c:v>4.1164499999999998E-4</c:v>
                      </c:pt>
                      <c:pt idx="165">
                        <c:v>4.0611800000000002E-4</c:v>
                      </c:pt>
                      <c:pt idx="166">
                        <c:v>3.7820600000000002E-4</c:v>
                      </c:pt>
                      <c:pt idx="167">
                        <c:v>3.4736800000000003E-4</c:v>
                      </c:pt>
                      <c:pt idx="168">
                        <c:v>3.1888199999999999E-4</c:v>
                      </c:pt>
                      <c:pt idx="169">
                        <c:v>3.0740200000000002E-4</c:v>
                      </c:pt>
                      <c:pt idx="170">
                        <c:v>2.93691E-4</c:v>
                      </c:pt>
                      <c:pt idx="171">
                        <c:v>2.6078000000000001E-4</c:v>
                      </c:pt>
                      <c:pt idx="172">
                        <c:v>2.8369099999999998E-4</c:v>
                      </c:pt>
                      <c:pt idx="173">
                        <c:v>3.27263E-4</c:v>
                      </c:pt>
                      <c:pt idx="174">
                        <c:v>2.6579700000000002E-4</c:v>
                      </c:pt>
                      <c:pt idx="175">
                        <c:v>3.4648699999999998E-4</c:v>
                      </c:pt>
                      <c:pt idx="176">
                        <c:v>2.7607199999999998E-4</c:v>
                      </c:pt>
                      <c:pt idx="177">
                        <c:v>2.8225100000000002E-4</c:v>
                      </c:pt>
                      <c:pt idx="178">
                        <c:v>2.4353299999999999E-4</c:v>
                      </c:pt>
                      <c:pt idx="179">
                        <c:v>3.0323399999999999E-4</c:v>
                      </c:pt>
                      <c:pt idx="180">
                        <c:v>2.2384E-4</c:v>
                      </c:pt>
                      <c:pt idx="181">
                        <c:v>2.6572999999999999E-4</c:v>
                      </c:pt>
                      <c:pt idx="182">
                        <c:v>2.78015E-4</c:v>
                      </c:pt>
                      <c:pt idx="183">
                        <c:v>2.6184E-4</c:v>
                      </c:pt>
                      <c:pt idx="184">
                        <c:v>3.1969300000000002E-4</c:v>
                      </c:pt>
                      <c:pt idx="185">
                        <c:v>3.1191200000000002E-4</c:v>
                      </c:pt>
                      <c:pt idx="186">
                        <c:v>3.2736499999999998E-4</c:v>
                      </c:pt>
                      <c:pt idx="187">
                        <c:v>2.52365E-4</c:v>
                      </c:pt>
                      <c:pt idx="188">
                        <c:v>2.64126E-4</c:v>
                      </c:pt>
                      <c:pt idx="189">
                        <c:v>2.3122099999999999E-4</c:v>
                      </c:pt>
                      <c:pt idx="190">
                        <c:v>2.8388600000000001E-4</c:v>
                      </c:pt>
                      <c:pt idx="191">
                        <c:v>2.7988200000000001E-4</c:v>
                      </c:pt>
                      <c:pt idx="192">
                        <c:v>2.6389600000000001E-4</c:v>
                      </c:pt>
                      <c:pt idx="193">
                        <c:v>2.5065599999999998E-4</c:v>
                      </c:pt>
                      <c:pt idx="194">
                        <c:v>2.83627E-4</c:v>
                      </c:pt>
                      <c:pt idx="195">
                        <c:v>2.6551100000000001E-4</c:v>
                      </c:pt>
                      <c:pt idx="196">
                        <c:v>2.3398900000000001E-4</c:v>
                      </c:pt>
                      <c:pt idx="197">
                        <c:v>2.5410800000000001E-4</c:v>
                      </c:pt>
                      <c:pt idx="198">
                        <c:v>2.41759E-4</c:v>
                      </c:pt>
                      <c:pt idx="199">
                        <c:v>2.4172199999999999E-4</c:v>
                      </c:pt>
                      <c:pt idx="200">
                        <c:v>2.52933E-4</c:v>
                      </c:pt>
                      <c:pt idx="201">
                        <c:v>2.6113900000000002E-4</c:v>
                      </c:pt>
                      <c:pt idx="202">
                        <c:v>3.0813800000000001E-4</c:v>
                      </c:pt>
                      <c:pt idx="203">
                        <c:v>2.9890299999999999E-4</c:v>
                      </c:pt>
                      <c:pt idx="204">
                        <c:v>3.0864E-4</c:v>
                      </c:pt>
                      <c:pt idx="205">
                        <c:v>1.9068500000000001E-4</c:v>
                      </c:pt>
                      <c:pt idx="206">
                        <c:v>1.94892E-4</c:v>
                      </c:pt>
                      <c:pt idx="207">
                        <c:v>1.8652100000000001E-4</c:v>
                      </c:pt>
                      <c:pt idx="208">
                        <c:v>1.7048200000000001E-4</c:v>
                      </c:pt>
                      <c:pt idx="209">
                        <c:v>2.23329E-4</c:v>
                      </c:pt>
                      <c:pt idx="210">
                        <c:v>2.5501700000000001E-4</c:v>
                      </c:pt>
                      <c:pt idx="211">
                        <c:v>2.5357100000000002E-4</c:v>
                      </c:pt>
                      <c:pt idx="212">
                        <c:v>2.60697E-4</c:v>
                      </c:pt>
                      <c:pt idx="213">
                        <c:v>3.10506E-4</c:v>
                      </c:pt>
                      <c:pt idx="214">
                        <c:v>2.9414699999999997E-4</c:v>
                      </c:pt>
                      <c:pt idx="215">
                        <c:v>2.41136E-4</c:v>
                      </c:pt>
                      <c:pt idx="216">
                        <c:v>2.5736599999999997E-4</c:v>
                      </c:pt>
                      <c:pt idx="217">
                        <c:v>2.3143299999999999E-4</c:v>
                      </c:pt>
                      <c:pt idx="218">
                        <c:v>2.2616100000000001E-4</c:v>
                      </c:pt>
                      <c:pt idx="219">
                        <c:v>2.1691399999999999E-4</c:v>
                      </c:pt>
                      <c:pt idx="220">
                        <c:v>2.0639899999999999E-4</c:v>
                      </c:pt>
                      <c:pt idx="221">
                        <c:v>2.00309E-4</c:v>
                      </c:pt>
                      <c:pt idx="222">
                        <c:v>2.65197E-4</c:v>
                      </c:pt>
                      <c:pt idx="223">
                        <c:v>2.5149500000000002E-4</c:v>
                      </c:pt>
                      <c:pt idx="224">
                        <c:v>2.72458E-4</c:v>
                      </c:pt>
                      <c:pt idx="225">
                        <c:v>2.1564300000000001E-4</c:v>
                      </c:pt>
                      <c:pt idx="226">
                        <c:v>1.9561399999999999E-4</c:v>
                      </c:pt>
                      <c:pt idx="227">
                        <c:v>1.7577000000000001E-4</c:v>
                      </c:pt>
                      <c:pt idx="228">
                        <c:v>1.5587399999999999E-4</c:v>
                      </c:pt>
                      <c:pt idx="229">
                        <c:v>1.69951E-4</c:v>
                      </c:pt>
                      <c:pt idx="230">
                        <c:v>1.6664800000000001E-4</c:v>
                      </c:pt>
                      <c:pt idx="231">
                        <c:v>2.09409E-4</c:v>
                      </c:pt>
                      <c:pt idx="232">
                        <c:v>2.2964200000000001E-4</c:v>
                      </c:pt>
                      <c:pt idx="233">
                        <c:v>2.4491999999999998E-4</c:v>
                      </c:pt>
                      <c:pt idx="234">
                        <c:v>2.60876E-4</c:v>
                      </c:pt>
                      <c:pt idx="235">
                        <c:v>2.4958499999999998E-4</c:v>
                      </c:pt>
                      <c:pt idx="236">
                        <c:v>2.2088399999999999E-4</c:v>
                      </c:pt>
                      <c:pt idx="237">
                        <c:v>1.9752699999999999E-4</c:v>
                      </c:pt>
                      <c:pt idx="238">
                        <c:v>1.96963E-4</c:v>
                      </c:pt>
                      <c:pt idx="239">
                        <c:v>2.42558E-4</c:v>
                      </c:pt>
                      <c:pt idx="240">
                        <c:v>2.6664199999999999E-4</c:v>
                      </c:pt>
                      <c:pt idx="241">
                        <c:v>2.8988700000000001E-4</c:v>
                      </c:pt>
                      <c:pt idx="242">
                        <c:v>2.5558299999999998E-4</c:v>
                      </c:pt>
                      <c:pt idx="243">
                        <c:v>2.31182E-4</c:v>
                      </c:pt>
                      <c:pt idx="244">
                        <c:v>2.4410499999999999E-4</c:v>
                      </c:pt>
                      <c:pt idx="245">
                        <c:v>2.5725200000000002E-4</c:v>
                      </c:pt>
                      <c:pt idx="246">
                        <c:v>1.7782900000000001E-4</c:v>
                      </c:pt>
                      <c:pt idx="247">
                        <c:v>1.95408E-4</c:v>
                      </c:pt>
                      <c:pt idx="248">
                        <c:v>2.22263E-4</c:v>
                      </c:pt>
                      <c:pt idx="249">
                        <c:v>1.9057300000000001E-4</c:v>
                      </c:pt>
                      <c:pt idx="250">
                        <c:v>1.84425E-4</c:v>
                      </c:pt>
                      <c:pt idx="251">
                        <c:v>1.6096099999999999E-4</c:v>
                      </c:pt>
                      <c:pt idx="252">
                        <c:v>1.8622199999999999E-4</c:v>
                      </c:pt>
                      <c:pt idx="253">
                        <c:v>1.9047500000000001E-4</c:v>
                      </c:pt>
                      <c:pt idx="254">
                        <c:v>1.5019100000000001E-4</c:v>
                      </c:pt>
                      <c:pt idx="255">
                        <c:v>1.7006399999999999E-4</c:v>
                      </c:pt>
                      <c:pt idx="256">
                        <c:v>1.6089000000000001E-4</c:v>
                      </c:pt>
                      <c:pt idx="257">
                        <c:v>2.1251000000000001E-4</c:v>
                      </c:pt>
                      <c:pt idx="258">
                        <c:v>2.30938E-4</c:v>
                      </c:pt>
                      <c:pt idx="259">
                        <c:v>2.53267E-4</c:v>
                      </c:pt>
                      <c:pt idx="260">
                        <c:v>2.41442E-4</c:v>
                      </c:pt>
                      <c:pt idx="261">
                        <c:v>1.5956E-4</c:v>
                      </c:pt>
                      <c:pt idx="262">
                        <c:v>1.75215E-4</c:v>
                      </c:pt>
                      <c:pt idx="263">
                        <c:v>1.80521E-4</c:v>
                      </c:pt>
                      <c:pt idx="264">
                        <c:v>1.7735200000000001E-4</c:v>
                      </c:pt>
                      <c:pt idx="265">
                        <c:v>2.3214199999999999E-4</c:v>
                      </c:pt>
                      <c:pt idx="266">
                        <c:v>1.7559499999999999E-4</c:v>
                      </c:pt>
                      <c:pt idx="267">
                        <c:v>2.1120500000000001E-4</c:v>
                      </c:pt>
                      <c:pt idx="268">
                        <c:v>2.1749399999999999E-4</c:v>
                      </c:pt>
                      <c:pt idx="269">
                        <c:v>2.6919699999999999E-4</c:v>
                      </c:pt>
                      <c:pt idx="270">
                        <c:v>1.79626E-4</c:v>
                      </c:pt>
                      <c:pt idx="271">
                        <c:v>2.0243400000000001E-4</c:v>
                      </c:pt>
                      <c:pt idx="272">
                        <c:v>1.9583400000000001E-4</c:v>
                      </c:pt>
                      <c:pt idx="273">
                        <c:v>2.1383700000000001E-4</c:v>
                      </c:pt>
                      <c:pt idx="274">
                        <c:v>2.5256999999999998E-4</c:v>
                      </c:pt>
                      <c:pt idx="275">
                        <c:v>2.4911300000000003E-4</c:v>
                      </c:pt>
                      <c:pt idx="276">
                        <c:v>2.16939E-4</c:v>
                      </c:pt>
                      <c:pt idx="277">
                        <c:v>2.03241E-4</c:v>
                      </c:pt>
                      <c:pt idx="278">
                        <c:v>1.9608900000000001E-4</c:v>
                      </c:pt>
                      <c:pt idx="279">
                        <c:v>1.93881E-4</c:v>
                      </c:pt>
                      <c:pt idx="280">
                        <c:v>1.45611E-4</c:v>
                      </c:pt>
                      <c:pt idx="281">
                        <c:v>1.76696E-4</c:v>
                      </c:pt>
                      <c:pt idx="282">
                        <c:v>2.0499200000000001E-4</c:v>
                      </c:pt>
                      <c:pt idx="283">
                        <c:v>2.14949E-4</c:v>
                      </c:pt>
                      <c:pt idx="284">
                        <c:v>1.9350899999999999E-4</c:v>
                      </c:pt>
                      <c:pt idx="285">
                        <c:v>2.03315E-4</c:v>
                      </c:pt>
                      <c:pt idx="286">
                        <c:v>2.12883E-4</c:v>
                      </c:pt>
                      <c:pt idx="287">
                        <c:v>2.24126E-4</c:v>
                      </c:pt>
                      <c:pt idx="288">
                        <c:v>1.8724799999999999E-4</c:v>
                      </c:pt>
                      <c:pt idx="289">
                        <c:v>2.0969599999999999E-4</c:v>
                      </c:pt>
                      <c:pt idx="290">
                        <c:v>1.7297300000000001E-4</c:v>
                      </c:pt>
                      <c:pt idx="291">
                        <c:v>1.2737999999999999E-4</c:v>
                      </c:pt>
                      <c:pt idx="292">
                        <c:v>1.2263399999999999E-4</c:v>
                      </c:pt>
                      <c:pt idx="293">
                        <c:v>1.2951799999999999E-4</c:v>
                      </c:pt>
                      <c:pt idx="294">
                        <c:v>1.3035999999999999E-4</c:v>
                      </c:pt>
                      <c:pt idx="295">
                        <c:v>1.2522999999999999E-4</c:v>
                      </c:pt>
                      <c:pt idx="296">
                        <c:v>1.74427E-4</c:v>
                      </c:pt>
                      <c:pt idx="297">
                        <c:v>1.9222999999999999E-4</c:v>
                      </c:pt>
                      <c:pt idx="298">
                        <c:v>2.1364299999999999E-4</c:v>
                      </c:pt>
                      <c:pt idx="299">
                        <c:v>2.21494E-4</c:v>
                      </c:pt>
                    </c:numCache>
                  </c:numRef>
                </c:val>
                <c:smooth val="0"/>
              </c15:ser>
            </c15:filteredLineSeries>
            <c15:filteredLineSeries>
              <c15:ser>
                <c:idx val="2"/>
                <c:order val="1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Trans!$D$1:$D$2</c15:sqref>
                        </c15:formulaRef>
                      </c:ext>
                    </c:extLst>
                    <c:strCache>
                      <c:ptCount val="2"/>
                      <c:pt idx="0">
                        <c:v>ResNet</c:v>
                      </c:pt>
                      <c:pt idx="1">
                        <c:v>TestLoss</c:v>
                      </c:pt>
                    </c:strCache>
                  </c:strRef>
                </c:tx>
                <c:spPr>
                  <a:ln w="28575" cap="rnd">
                    <a:solidFill>
                      <a:schemeClr val="accent3"/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Trans!$A$3:$A$302</c15:sqref>
                        </c15:formulaRef>
                      </c:ext>
                    </c:extLst>
                    <c:numCache>
                      <c:formatCode>General</c:formatCode>
                      <c:ptCount val="300"/>
                      <c:pt idx="0">
                        <c:v>1</c:v>
                      </c:pt>
                      <c:pt idx="1">
                        <c:v>2</c:v>
                      </c:pt>
                      <c:pt idx="2">
                        <c:v>3</c:v>
                      </c:pt>
                      <c:pt idx="3">
                        <c:v>4</c:v>
                      </c:pt>
                      <c:pt idx="4">
                        <c:v>5</c:v>
                      </c:pt>
                      <c:pt idx="5">
                        <c:v>6</c:v>
                      </c:pt>
                      <c:pt idx="6">
                        <c:v>7</c:v>
                      </c:pt>
                      <c:pt idx="7">
                        <c:v>8</c:v>
                      </c:pt>
                      <c:pt idx="8">
                        <c:v>9</c:v>
                      </c:pt>
                      <c:pt idx="9">
                        <c:v>10</c:v>
                      </c:pt>
                      <c:pt idx="10">
                        <c:v>11</c:v>
                      </c:pt>
                      <c:pt idx="11">
                        <c:v>12</c:v>
                      </c:pt>
                      <c:pt idx="12">
                        <c:v>13</c:v>
                      </c:pt>
                      <c:pt idx="13">
                        <c:v>14</c:v>
                      </c:pt>
                      <c:pt idx="14">
                        <c:v>15</c:v>
                      </c:pt>
                      <c:pt idx="15">
                        <c:v>16</c:v>
                      </c:pt>
                      <c:pt idx="16">
                        <c:v>17</c:v>
                      </c:pt>
                      <c:pt idx="17">
                        <c:v>18</c:v>
                      </c:pt>
                      <c:pt idx="18">
                        <c:v>19</c:v>
                      </c:pt>
                      <c:pt idx="19">
                        <c:v>20</c:v>
                      </c:pt>
                      <c:pt idx="20">
                        <c:v>21</c:v>
                      </c:pt>
                      <c:pt idx="21">
                        <c:v>22</c:v>
                      </c:pt>
                      <c:pt idx="22">
                        <c:v>23</c:v>
                      </c:pt>
                      <c:pt idx="23">
                        <c:v>24</c:v>
                      </c:pt>
                      <c:pt idx="24">
                        <c:v>25</c:v>
                      </c:pt>
                      <c:pt idx="25">
                        <c:v>26</c:v>
                      </c:pt>
                      <c:pt idx="26">
                        <c:v>27</c:v>
                      </c:pt>
                      <c:pt idx="27">
                        <c:v>28</c:v>
                      </c:pt>
                      <c:pt idx="28">
                        <c:v>29</c:v>
                      </c:pt>
                      <c:pt idx="29">
                        <c:v>30</c:v>
                      </c:pt>
                      <c:pt idx="30">
                        <c:v>31</c:v>
                      </c:pt>
                      <c:pt idx="31">
                        <c:v>32</c:v>
                      </c:pt>
                      <c:pt idx="32">
                        <c:v>33</c:v>
                      </c:pt>
                      <c:pt idx="33">
                        <c:v>34</c:v>
                      </c:pt>
                      <c:pt idx="34">
                        <c:v>35</c:v>
                      </c:pt>
                      <c:pt idx="35">
                        <c:v>36</c:v>
                      </c:pt>
                      <c:pt idx="36">
                        <c:v>37</c:v>
                      </c:pt>
                      <c:pt idx="37">
                        <c:v>38</c:v>
                      </c:pt>
                      <c:pt idx="38">
                        <c:v>39</c:v>
                      </c:pt>
                      <c:pt idx="39">
                        <c:v>40</c:v>
                      </c:pt>
                      <c:pt idx="40">
                        <c:v>41</c:v>
                      </c:pt>
                      <c:pt idx="41">
                        <c:v>42</c:v>
                      </c:pt>
                      <c:pt idx="42">
                        <c:v>43</c:v>
                      </c:pt>
                      <c:pt idx="43">
                        <c:v>44</c:v>
                      </c:pt>
                      <c:pt idx="44">
                        <c:v>45</c:v>
                      </c:pt>
                      <c:pt idx="45">
                        <c:v>46</c:v>
                      </c:pt>
                      <c:pt idx="46">
                        <c:v>47</c:v>
                      </c:pt>
                      <c:pt idx="47">
                        <c:v>48</c:v>
                      </c:pt>
                      <c:pt idx="48">
                        <c:v>49</c:v>
                      </c:pt>
                      <c:pt idx="49">
                        <c:v>50</c:v>
                      </c:pt>
                      <c:pt idx="50">
                        <c:v>51</c:v>
                      </c:pt>
                      <c:pt idx="51">
                        <c:v>52</c:v>
                      </c:pt>
                      <c:pt idx="52">
                        <c:v>53</c:v>
                      </c:pt>
                      <c:pt idx="53">
                        <c:v>54</c:v>
                      </c:pt>
                      <c:pt idx="54">
                        <c:v>55</c:v>
                      </c:pt>
                      <c:pt idx="55">
                        <c:v>56</c:v>
                      </c:pt>
                      <c:pt idx="56">
                        <c:v>57</c:v>
                      </c:pt>
                      <c:pt idx="57">
                        <c:v>58</c:v>
                      </c:pt>
                      <c:pt idx="58">
                        <c:v>59</c:v>
                      </c:pt>
                      <c:pt idx="59">
                        <c:v>60</c:v>
                      </c:pt>
                      <c:pt idx="60">
                        <c:v>61</c:v>
                      </c:pt>
                      <c:pt idx="61">
                        <c:v>62</c:v>
                      </c:pt>
                      <c:pt idx="62">
                        <c:v>63</c:v>
                      </c:pt>
                      <c:pt idx="63">
                        <c:v>64</c:v>
                      </c:pt>
                      <c:pt idx="64">
                        <c:v>65</c:v>
                      </c:pt>
                      <c:pt idx="65">
                        <c:v>66</c:v>
                      </c:pt>
                      <c:pt idx="66">
                        <c:v>67</c:v>
                      </c:pt>
                      <c:pt idx="67">
                        <c:v>68</c:v>
                      </c:pt>
                      <c:pt idx="68">
                        <c:v>69</c:v>
                      </c:pt>
                      <c:pt idx="69">
                        <c:v>70</c:v>
                      </c:pt>
                      <c:pt idx="70">
                        <c:v>71</c:v>
                      </c:pt>
                      <c:pt idx="71">
                        <c:v>72</c:v>
                      </c:pt>
                      <c:pt idx="72">
                        <c:v>73</c:v>
                      </c:pt>
                      <c:pt idx="73">
                        <c:v>74</c:v>
                      </c:pt>
                      <c:pt idx="74">
                        <c:v>75</c:v>
                      </c:pt>
                      <c:pt idx="75">
                        <c:v>76</c:v>
                      </c:pt>
                      <c:pt idx="76">
                        <c:v>77</c:v>
                      </c:pt>
                      <c:pt idx="77">
                        <c:v>78</c:v>
                      </c:pt>
                      <c:pt idx="78">
                        <c:v>79</c:v>
                      </c:pt>
                      <c:pt idx="79">
                        <c:v>80</c:v>
                      </c:pt>
                      <c:pt idx="80">
                        <c:v>81</c:v>
                      </c:pt>
                      <c:pt idx="81">
                        <c:v>82</c:v>
                      </c:pt>
                      <c:pt idx="82">
                        <c:v>83</c:v>
                      </c:pt>
                      <c:pt idx="83">
                        <c:v>84</c:v>
                      </c:pt>
                      <c:pt idx="84">
                        <c:v>85</c:v>
                      </c:pt>
                      <c:pt idx="85">
                        <c:v>86</c:v>
                      </c:pt>
                      <c:pt idx="86">
                        <c:v>87</c:v>
                      </c:pt>
                      <c:pt idx="87">
                        <c:v>88</c:v>
                      </c:pt>
                      <c:pt idx="88">
                        <c:v>89</c:v>
                      </c:pt>
                      <c:pt idx="89">
                        <c:v>90</c:v>
                      </c:pt>
                      <c:pt idx="90">
                        <c:v>91</c:v>
                      </c:pt>
                      <c:pt idx="91">
                        <c:v>92</c:v>
                      </c:pt>
                      <c:pt idx="92">
                        <c:v>93</c:v>
                      </c:pt>
                      <c:pt idx="93">
                        <c:v>94</c:v>
                      </c:pt>
                      <c:pt idx="94">
                        <c:v>95</c:v>
                      </c:pt>
                      <c:pt idx="95">
                        <c:v>96</c:v>
                      </c:pt>
                      <c:pt idx="96">
                        <c:v>97</c:v>
                      </c:pt>
                      <c:pt idx="97">
                        <c:v>98</c:v>
                      </c:pt>
                      <c:pt idx="98">
                        <c:v>99</c:v>
                      </c:pt>
                      <c:pt idx="99">
                        <c:v>100</c:v>
                      </c:pt>
                      <c:pt idx="100">
                        <c:v>101</c:v>
                      </c:pt>
                      <c:pt idx="101">
                        <c:v>102</c:v>
                      </c:pt>
                      <c:pt idx="102">
                        <c:v>103</c:v>
                      </c:pt>
                      <c:pt idx="103">
                        <c:v>104</c:v>
                      </c:pt>
                      <c:pt idx="104">
                        <c:v>105</c:v>
                      </c:pt>
                      <c:pt idx="105">
                        <c:v>106</c:v>
                      </c:pt>
                      <c:pt idx="106">
                        <c:v>107</c:v>
                      </c:pt>
                      <c:pt idx="107">
                        <c:v>108</c:v>
                      </c:pt>
                      <c:pt idx="108">
                        <c:v>109</c:v>
                      </c:pt>
                      <c:pt idx="109">
                        <c:v>110</c:v>
                      </c:pt>
                      <c:pt idx="110">
                        <c:v>111</c:v>
                      </c:pt>
                      <c:pt idx="111">
                        <c:v>112</c:v>
                      </c:pt>
                      <c:pt idx="112">
                        <c:v>113</c:v>
                      </c:pt>
                      <c:pt idx="113">
                        <c:v>114</c:v>
                      </c:pt>
                      <c:pt idx="114">
                        <c:v>115</c:v>
                      </c:pt>
                      <c:pt idx="115">
                        <c:v>116</c:v>
                      </c:pt>
                      <c:pt idx="116">
                        <c:v>117</c:v>
                      </c:pt>
                      <c:pt idx="117">
                        <c:v>118</c:v>
                      </c:pt>
                      <c:pt idx="118">
                        <c:v>119</c:v>
                      </c:pt>
                      <c:pt idx="119">
                        <c:v>120</c:v>
                      </c:pt>
                      <c:pt idx="120">
                        <c:v>121</c:v>
                      </c:pt>
                      <c:pt idx="121">
                        <c:v>122</c:v>
                      </c:pt>
                      <c:pt idx="122">
                        <c:v>123</c:v>
                      </c:pt>
                      <c:pt idx="123">
                        <c:v>124</c:v>
                      </c:pt>
                      <c:pt idx="124">
                        <c:v>125</c:v>
                      </c:pt>
                      <c:pt idx="125">
                        <c:v>126</c:v>
                      </c:pt>
                      <c:pt idx="126">
                        <c:v>127</c:v>
                      </c:pt>
                      <c:pt idx="127">
                        <c:v>128</c:v>
                      </c:pt>
                      <c:pt idx="128">
                        <c:v>129</c:v>
                      </c:pt>
                      <c:pt idx="129">
                        <c:v>130</c:v>
                      </c:pt>
                      <c:pt idx="130">
                        <c:v>131</c:v>
                      </c:pt>
                      <c:pt idx="131">
                        <c:v>132</c:v>
                      </c:pt>
                      <c:pt idx="132">
                        <c:v>133</c:v>
                      </c:pt>
                      <c:pt idx="133">
                        <c:v>134</c:v>
                      </c:pt>
                      <c:pt idx="134">
                        <c:v>135</c:v>
                      </c:pt>
                      <c:pt idx="135">
                        <c:v>136</c:v>
                      </c:pt>
                      <c:pt idx="136">
                        <c:v>137</c:v>
                      </c:pt>
                      <c:pt idx="137">
                        <c:v>138</c:v>
                      </c:pt>
                      <c:pt idx="138">
                        <c:v>139</c:v>
                      </c:pt>
                      <c:pt idx="139">
                        <c:v>140</c:v>
                      </c:pt>
                      <c:pt idx="140">
                        <c:v>141</c:v>
                      </c:pt>
                      <c:pt idx="141">
                        <c:v>142</c:v>
                      </c:pt>
                      <c:pt idx="142">
                        <c:v>143</c:v>
                      </c:pt>
                      <c:pt idx="143">
                        <c:v>144</c:v>
                      </c:pt>
                      <c:pt idx="144">
                        <c:v>145</c:v>
                      </c:pt>
                      <c:pt idx="145">
                        <c:v>146</c:v>
                      </c:pt>
                      <c:pt idx="146">
                        <c:v>147</c:v>
                      </c:pt>
                      <c:pt idx="147">
                        <c:v>148</c:v>
                      </c:pt>
                      <c:pt idx="148">
                        <c:v>149</c:v>
                      </c:pt>
                      <c:pt idx="149">
                        <c:v>150</c:v>
                      </c:pt>
                      <c:pt idx="150">
                        <c:v>151</c:v>
                      </c:pt>
                      <c:pt idx="151">
                        <c:v>152</c:v>
                      </c:pt>
                      <c:pt idx="152">
                        <c:v>153</c:v>
                      </c:pt>
                      <c:pt idx="153">
                        <c:v>154</c:v>
                      </c:pt>
                      <c:pt idx="154">
                        <c:v>155</c:v>
                      </c:pt>
                      <c:pt idx="155">
                        <c:v>156</c:v>
                      </c:pt>
                      <c:pt idx="156">
                        <c:v>157</c:v>
                      </c:pt>
                      <c:pt idx="157">
                        <c:v>158</c:v>
                      </c:pt>
                      <c:pt idx="158">
                        <c:v>159</c:v>
                      </c:pt>
                      <c:pt idx="159">
                        <c:v>160</c:v>
                      </c:pt>
                      <c:pt idx="160">
                        <c:v>161</c:v>
                      </c:pt>
                      <c:pt idx="161">
                        <c:v>162</c:v>
                      </c:pt>
                      <c:pt idx="162">
                        <c:v>163</c:v>
                      </c:pt>
                      <c:pt idx="163">
                        <c:v>164</c:v>
                      </c:pt>
                      <c:pt idx="164">
                        <c:v>165</c:v>
                      </c:pt>
                      <c:pt idx="165">
                        <c:v>166</c:v>
                      </c:pt>
                      <c:pt idx="166">
                        <c:v>167</c:v>
                      </c:pt>
                      <c:pt idx="167">
                        <c:v>168</c:v>
                      </c:pt>
                      <c:pt idx="168">
                        <c:v>169</c:v>
                      </c:pt>
                      <c:pt idx="169">
                        <c:v>170</c:v>
                      </c:pt>
                      <c:pt idx="170">
                        <c:v>171</c:v>
                      </c:pt>
                      <c:pt idx="171">
                        <c:v>172</c:v>
                      </c:pt>
                      <c:pt idx="172">
                        <c:v>173</c:v>
                      </c:pt>
                      <c:pt idx="173">
                        <c:v>174</c:v>
                      </c:pt>
                      <c:pt idx="174">
                        <c:v>175</c:v>
                      </c:pt>
                      <c:pt idx="175">
                        <c:v>176</c:v>
                      </c:pt>
                      <c:pt idx="176">
                        <c:v>177</c:v>
                      </c:pt>
                      <c:pt idx="177">
                        <c:v>178</c:v>
                      </c:pt>
                      <c:pt idx="178">
                        <c:v>179</c:v>
                      </c:pt>
                      <c:pt idx="179">
                        <c:v>180</c:v>
                      </c:pt>
                      <c:pt idx="180">
                        <c:v>181</c:v>
                      </c:pt>
                      <c:pt idx="181">
                        <c:v>182</c:v>
                      </c:pt>
                      <c:pt idx="182">
                        <c:v>183</c:v>
                      </c:pt>
                      <c:pt idx="183">
                        <c:v>184</c:v>
                      </c:pt>
                      <c:pt idx="184">
                        <c:v>185</c:v>
                      </c:pt>
                      <c:pt idx="185">
                        <c:v>186</c:v>
                      </c:pt>
                      <c:pt idx="186">
                        <c:v>187</c:v>
                      </c:pt>
                      <c:pt idx="187">
                        <c:v>188</c:v>
                      </c:pt>
                      <c:pt idx="188">
                        <c:v>189</c:v>
                      </c:pt>
                      <c:pt idx="189">
                        <c:v>190</c:v>
                      </c:pt>
                      <c:pt idx="190">
                        <c:v>191</c:v>
                      </c:pt>
                      <c:pt idx="191">
                        <c:v>192</c:v>
                      </c:pt>
                      <c:pt idx="192">
                        <c:v>193</c:v>
                      </c:pt>
                      <c:pt idx="193">
                        <c:v>194</c:v>
                      </c:pt>
                      <c:pt idx="194">
                        <c:v>195</c:v>
                      </c:pt>
                      <c:pt idx="195">
                        <c:v>196</c:v>
                      </c:pt>
                      <c:pt idx="196">
                        <c:v>197</c:v>
                      </c:pt>
                      <c:pt idx="197">
                        <c:v>198</c:v>
                      </c:pt>
                      <c:pt idx="198">
                        <c:v>199</c:v>
                      </c:pt>
                      <c:pt idx="199">
                        <c:v>200</c:v>
                      </c:pt>
                      <c:pt idx="200">
                        <c:v>201</c:v>
                      </c:pt>
                      <c:pt idx="201">
                        <c:v>202</c:v>
                      </c:pt>
                      <c:pt idx="202">
                        <c:v>203</c:v>
                      </c:pt>
                      <c:pt idx="203">
                        <c:v>204</c:v>
                      </c:pt>
                      <c:pt idx="204">
                        <c:v>205</c:v>
                      </c:pt>
                      <c:pt idx="205">
                        <c:v>206</c:v>
                      </c:pt>
                      <c:pt idx="206">
                        <c:v>207</c:v>
                      </c:pt>
                      <c:pt idx="207">
                        <c:v>208</c:v>
                      </c:pt>
                      <c:pt idx="208">
                        <c:v>209</c:v>
                      </c:pt>
                      <c:pt idx="209">
                        <c:v>210</c:v>
                      </c:pt>
                      <c:pt idx="210">
                        <c:v>211</c:v>
                      </c:pt>
                      <c:pt idx="211">
                        <c:v>212</c:v>
                      </c:pt>
                      <c:pt idx="212">
                        <c:v>213</c:v>
                      </c:pt>
                      <c:pt idx="213">
                        <c:v>214</c:v>
                      </c:pt>
                      <c:pt idx="214">
                        <c:v>215</c:v>
                      </c:pt>
                      <c:pt idx="215">
                        <c:v>216</c:v>
                      </c:pt>
                      <c:pt idx="216">
                        <c:v>217</c:v>
                      </c:pt>
                      <c:pt idx="217">
                        <c:v>218</c:v>
                      </c:pt>
                      <c:pt idx="218">
                        <c:v>219</c:v>
                      </c:pt>
                      <c:pt idx="219">
                        <c:v>220</c:v>
                      </c:pt>
                      <c:pt idx="220">
                        <c:v>221</c:v>
                      </c:pt>
                      <c:pt idx="221">
                        <c:v>222</c:v>
                      </c:pt>
                      <c:pt idx="222">
                        <c:v>223</c:v>
                      </c:pt>
                      <c:pt idx="223">
                        <c:v>224</c:v>
                      </c:pt>
                      <c:pt idx="224">
                        <c:v>225</c:v>
                      </c:pt>
                      <c:pt idx="225">
                        <c:v>226</c:v>
                      </c:pt>
                      <c:pt idx="226">
                        <c:v>227</c:v>
                      </c:pt>
                      <c:pt idx="227">
                        <c:v>228</c:v>
                      </c:pt>
                      <c:pt idx="228">
                        <c:v>229</c:v>
                      </c:pt>
                      <c:pt idx="229">
                        <c:v>230</c:v>
                      </c:pt>
                      <c:pt idx="230">
                        <c:v>231</c:v>
                      </c:pt>
                      <c:pt idx="231">
                        <c:v>232</c:v>
                      </c:pt>
                      <c:pt idx="232">
                        <c:v>233</c:v>
                      </c:pt>
                      <c:pt idx="233">
                        <c:v>234</c:v>
                      </c:pt>
                      <c:pt idx="234">
                        <c:v>235</c:v>
                      </c:pt>
                      <c:pt idx="235">
                        <c:v>236</c:v>
                      </c:pt>
                      <c:pt idx="236">
                        <c:v>237</c:v>
                      </c:pt>
                      <c:pt idx="237">
                        <c:v>238</c:v>
                      </c:pt>
                      <c:pt idx="238">
                        <c:v>239</c:v>
                      </c:pt>
                      <c:pt idx="239">
                        <c:v>240</c:v>
                      </c:pt>
                      <c:pt idx="240">
                        <c:v>241</c:v>
                      </c:pt>
                      <c:pt idx="241">
                        <c:v>242</c:v>
                      </c:pt>
                      <c:pt idx="242">
                        <c:v>243</c:v>
                      </c:pt>
                      <c:pt idx="243">
                        <c:v>244</c:v>
                      </c:pt>
                      <c:pt idx="244">
                        <c:v>245</c:v>
                      </c:pt>
                      <c:pt idx="245">
                        <c:v>246</c:v>
                      </c:pt>
                      <c:pt idx="246">
                        <c:v>247</c:v>
                      </c:pt>
                      <c:pt idx="247">
                        <c:v>248</c:v>
                      </c:pt>
                      <c:pt idx="248">
                        <c:v>249</c:v>
                      </c:pt>
                      <c:pt idx="249">
                        <c:v>250</c:v>
                      </c:pt>
                      <c:pt idx="250">
                        <c:v>251</c:v>
                      </c:pt>
                      <c:pt idx="251">
                        <c:v>252</c:v>
                      </c:pt>
                      <c:pt idx="252">
                        <c:v>253</c:v>
                      </c:pt>
                      <c:pt idx="253">
                        <c:v>254</c:v>
                      </c:pt>
                      <c:pt idx="254">
                        <c:v>255</c:v>
                      </c:pt>
                      <c:pt idx="255">
                        <c:v>256</c:v>
                      </c:pt>
                      <c:pt idx="256">
                        <c:v>257</c:v>
                      </c:pt>
                      <c:pt idx="257">
                        <c:v>258</c:v>
                      </c:pt>
                      <c:pt idx="258">
                        <c:v>259</c:v>
                      </c:pt>
                      <c:pt idx="259">
                        <c:v>260</c:v>
                      </c:pt>
                      <c:pt idx="260">
                        <c:v>261</c:v>
                      </c:pt>
                      <c:pt idx="261">
                        <c:v>262</c:v>
                      </c:pt>
                      <c:pt idx="262">
                        <c:v>263</c:v>
                      </c:pt>
                      <c:pt idx="263">
                        <c:v>264</c:v>
                      </c:pt>
                      <c:pt idx="264">
                        <c:v>265</c:v>
                      </c:pt>
                      <c:pt idx="265">
                        <c:v>266</c:v>
                      </c:pt>
                      <c:pt idx="266">
                        <c:v>267</c:v>
                      </c:pt>
                      <c:pt idx="267">
                        <c:v>268</c:v>
                      </c:pt>
                      <c:pt idx="268">
                        <c:v>269</c:v>
                      </c:pt>
                      <c:pt idx="269">
                        <c:v>270</c:v>
                      </c:pt>
                      <c:pt idx="270">
                        <c:v>271</c:v>
                      </c:pt>
                      <c:pt idx="271">
                        <c:v>272</c:v>
                      </c:pt>
                      <c:pt idx="272">
                        <c:v>273</c:v>
                      </c:pt>
                      <c:pt idx="273">
                        <c:v>274</c:v>
                      </c:pt>
                      <c:pt idx="274">
                        <c:v>275</c:v>
                      </c:pt>
                      <c:pt idx="275">
                        <c:v>276</c:v>
                      </c:pt>
                      <c:pt idx="276">
                        <c:v>277</c:v>
                      </c:pt>
                      <c:pt idx="277">
                        <c:v>278</c:v>
                      </c:pt>
                      <c:pt idx="278">
                        <c:v>279</c:v>
                      </c:pt>
                      <c:pt idx="279">
                        <c:v>280</c:v>
                      </c:pt>
                      <c:pt idx="280">
                        <c:v>281</c:v>
                      </c:pt>
                      <c:pt idx="281">
                        <c:v>282</c:v>
                      </c:pt>
                      <c:pt idx="282">
                        <c:v>283</c:v>
                      </c:pt>
                      <c:pt idx="283">
                        <c:v>284</c:v>
                      </c:pt>
                      <c:pt idx="284">
                        <c:v>285</c:v>
                      </c:pt>
                      <c:pt idx="285">
                        <c:v>286</c:v>
                      </c:pt>
                      <c:pt idx="286">
                        <c:v>287</c:v>
                      </c:pt>
                      <c:pt idx="287">
                        <c:v>288</c:v>
                      </c:pt>
                      <c:pt idx="288">
                        <c:v>289</c:v>
                      </c:pt>
                      <c:pt idx="289">
                        <c:v>290</c:v>
                      </c:pt>
                      <c:pt idx="290">
                        <c:v>291</c:v>
                      </c:pt>
                      <c:pt idx="291">
                        <c:v>292</c:v>
                      </c:pt>
                      <c:pt idx="292">
                        <c:v>293</c:v>
                      </c:pt>
                      <c:pt idx="293">
                        <c:v>294</c:v>
                      </c:pt>
                      <c:pt idx="294">
                        <c:v>295</c:v>
                      </c:pt>
                      <c:pt idx="295">
                        <c:v>296</c:v>
                      </c:pt>
                      <c:pt idx="296">
                        <c:v>297</c:v>
                      </c:pt>
                      <c:pt idx="297">
                        <c:v>298</c:v>
                      </c:pt>
                      <c:pt idx="298">
                        <c:v>299</c:v>
                      </c:pt>
                      <c:pt idx="299">
                        <c:v>300</c:v>
                      </c:pt>
                    </c:numCache>
                  </c:num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Trans!$D$3:$D$302</c15:sqref>
                        </c15:formulaRef>
                      </c:ext>
                    </c:extLst>
                    <c:numCache>
                      <c:formatCode>General</c:formatCode>
                      <c:ptCount val="300"/>
                      <c:pt idx="0">
                        <c:v>9.2789599999999993E-3</c:v>
                      </c:pt>
                      <c:pt idx="1">
                        <c:v>1.0796099999999999E-2</c:v>
                      </c:pt>
                      <c:pt idx="2">
                        <c:v>7.2301300000000004E-3</c:v>
                      </c:pt>
                      <c:pt idx="3">
                        <c:v>6.7011199999999996E-3</c:v>
                      </c:pt>
                      <c:pt idx="4">
                        <c:v>6.3228900000000003E-3</c:v>
                      </c:pt>
                      <c:pt idx="5">
                        <c:v>6.22903E-3</c:v>
                      </c:pt>
                      <c:pt idx="6">
                        <c:v>6.13278E-3</c:v>
                      </c:pt>
                      <c:pt idx="7">
                        <c:v>6.0893099999999997E-3</c:v>
                      </c:pt>
                      <c:pt idx="8">
                        <c:v>5.9021300000000002E-3</c:v>
                      </c:pt>
                      <c:pt idx="9">
                        <c:v>5.84448E-3</c:v>
                      </c:pt>
                      <c:pt idx="10">
                        <c:v>5.6496000000000003E-3</c:v>
                      </c:pt>
                      <c:pt idx="11">
                        <c:v>5.7174699999999997E-3</c:v>
                      </c:pt>
                      <c:pt idx="12">
                        <c:v>5.6811700000000001E-3</c:v>
                      </c:pt>
                      <c:pt idx="13">
                        <c:v>5.6816699999999998E-3</c:v>
                      </c:pt>
                      <c:pt idx="14">
                        <c:v>5.4020099999999996E-3</c:v>
                      </c:pt>
                      <c:pt idx="15">
                        <c:v>5.4868499999999997E-3</c:v>
                      </c:pt>
                      <c:pt idx="16">
                        <c:v>5.44941E-3</c:v>
                      </c:pt>
                      <c:pt idx="17">
                        <c:v>5.3902300000000002E-3</c:v>
                      </c:pt>
                      <c:pt idx="18">
                        <c:v>5.7424399999999997E-3</c:v>
                      </c:pt>
                      <c:pt idx="19">
                        <c:v>5.6811199999999996E-3</c:v>
                      </c:pt>
                      <c:pt idx="20">
                        <c:v>5.6770900000000001E-3</c:v>
                      </c:pt>
                      <c:pt idx="21">
                        <c:v>5.3263299999999998E-3</c:v>
                      </c:pt>
                      <c:pt idx="22">
                        <c:v>5.6304299999999996E-3</c:v>
                      </c:pt>
                      <c:pt idx="23">
                        <c:v>5.3454799999999997E-3</c:v>
                      </c:pt>
                      <c:pt idx="24">
                        <c:v>5.3973399999999996E-3</c:v>
                      </c:pt>
                      <c:pt idx="25">
                        <c:v>5.5232700000000003E-3</c:v>
                      </c:pt>
                      <c:pt idx="26">
                        <c:v>5.4680099999999997E-3</c:v>
                      </c:pt>
                      <c:pt idx="27">
                        <c:v>5.3843800000000002E-3</c:v>
                      </c:pt>
                      <c:pt idx="28">
                        <c:v>5.39041E-3</c:v>
                      </c:pt>
                      <c:pt idx="29">
                        <c:v>5.59254E-3</c:v>
                      </c:pt>
                      <c:pt idx="30">
                        <c:v>5.7029400000000001E-3</c:v>
                      </c:pt>
                      <c:pt idx="31">
                        <c:v>5.5796500000000002E-3</c:v>
                      </c:pt>
                      <c:pt idx="32">
                        <c:v>5.6185499999999999E-3</c:v>
                      </c:pt>
                      <c:pt idx="33">
                        <c:v>5.4114799999999998E-3</c:v>
                      </c:pt>
                      <c:pt idx="34">
                        <c:v>5.9205899999999999E-3</c:v>
                      </c:pt>
                      <c:pt idx="35">
                        <c:v>5.4835700000000001E-3</c:v>
                      </c:pt>
                      <c:pt idx="36">
                        <c:v>5.7432500000000001E-3</c:v>
                      </c:pt>
                      <c:pt idx="37">
                        <c:v>5.8268199999999999E-3</c:v>
                      </c:pt>
                      <c:pt idx="38">
                        <c:v>5.6510299999999996E-3</c:v>
                      </c:pt>
                      <c:pt idx="39">
                        <c:v>5.9254700000000004E-3</c:v>
                      </c:pt>
                      <c:pt idx="40">
                        <c:v>5.8475300000000001E-3</c:v>
                      </c:pt>
                      <c:pt idx="41">
                        <c:v>5.7540100000000004E-3</c:v>
                      </c:pt>
                      <c:pt idx="42">
                        <c:v>5.79877E-3</c:v>
                      </c:pt>
                      <c:pt idx="43">
                        <c:v>6.0882999999999996E-3</c:v>
                      </c:pt>
                      <c:pt idx="44">
                        <c:v>6.1873500000000003E-3</c:v>
                      </c:pt>
                      <c:pt idx="45">
                        <c:v>6.1916499999999999E-3</c:v>
                      </c:pt>
                      <c:pt idx="46">
                        <c:v>5.8957899999999997E-3</c:v>
                      </c:pt>
                      <c:pt idx="47">
                        <c:v>6.2298800000000001E-3</c:v>
                      </c:pt>
                      <c:pt idx="48">
                        <c:v>6.2405799999999999E-3</c:v>
                      </c:pt>
                      <c:pt idx="49">
                        <c:v>6.2866600000000003E-3</c:v>
                      </c:pt>
                      <c:pt idx="50">
                        <c:v>6.4414199999999998E-3</c:v>
                      </c:pt>
                      <c:pt idx="51">
                        <c:v>6.3429200000000002E-3</c:v>
                      </c:pt>
                      <c:pt idx="52">
                        <c:v>6.5544399999999999E-3</c:v>
                      </c:pt>
                      <c:pt idx="53">
                        <c:v>6.2593199999999996E-3</c:v>
                      </c:pt>
                      <c:pt idx="54">
                        <c:v>6.4432400000000003E-3</c:v>
                      </c:pt>
                      <c:pt idx="55">
                        <c:v>6.6811500000000003E-3</c:v>
                      </c:pt>
                      <c:pt idx="56">
                        <c:v>6.4656699999999998E-3</c:v>
                      </c:pt>
                      <c:pt idx="57">
                        <c:v>6.5890100000000002E-3</c:v>
                      </c:pt>
                      <c:pt idx="58">
                        <c:v>6.6513700000000002E-3</c:v>
                      </c:pt>
                      <c:pt idx="59">
                        <c:v>6.6153999999999996E-3</c:v>
                      </c:pt>
                      <c:pt idx="60">
                        <c:v>6.8517300000000003E-3</c:v>
                      </c:pt>
                      <c:pt idx="61">
                        <c:v>6.6099100000000001E-3</c:v>
                      </c:pt>
                      <c:pt idx="62">
                        <c:v>6.6285900000000002E-3</c:v>
                      </c:pt>
                      <c:pt idx="63">
                        <c:v>7.1707200000000002E-3</c:v>
                      </c:pt>
                      <c:pt idx="64">
                        <c:v>7.0957700000000004E-3</c:v>
                      </c:pt>
                      <c:pt idx="65">
                        <c:v>6.8545200000000002E-3</c:v>
                      </c:pt>
                      <c:pt idx="66">
                        <c:v>6.8723899999999999E-3</c:v>
                      </c:pt>
                      <c:pt idx="67">
                        <c:v>7.1001399999999996E-3</c:v>
                      </c:pt>
                      <c:pt idx="68">
                        <c:v>7.1227399999999998E-3</c:v>
                      </c:pt>
                      <c:pt idx="69">
                        <c:v>7.3864999999999998E-3</c:v>
                      </c:pt>
                      <c:pt idx="70">
                        <c:v>7.4092000000000003E-3</c:v>
                      </c:pt>
                      <c:pt idx="71">
                        <c:v>7.5432199999999998E-3</c:v>
                      </c:pt>
                      <c:pt idx="72">
                        <c:v>7.3714999999999996E-3</c:v>
                      </c:pt>
                      <c:pt idx="73">
                        <c:v>7.3377499999999997E-3</c:v>
                      </c:pt>
                      <c:pt idx="74">
                        <c:v>7.1070200000000004E-3</c:v>
                      </c:pt>
                      <c:pt idx="75">
                        <c:v>7.3747200000000004E-3</c:v>
                      </c:pt>
                      <c:pt idx="76">
                        <c:v>7.6333299999999998E-3</c:v>
                      </c:pt>
                      <c:pt idx="77">
                        <c:v>7.6394100000000001E-3</c:v>
                      </c:pt>
                      <c:pt idx="78">
                        <c:v>7.70282E-3</c:v>
                      </c:pt>
                      <c:pt idx="79">
                        <c:v>7.5340499999999996E-3</c:v>
                      </c:pt>
                      <c:pt idx="80">
                        <c:v>7.3600200000000001E-3</c:v>
                      </c:pt>
                      <c:pt idx="81">
                        <c:v>7.4741900000000003E-3</c:v>
                      </c:pt>
                      <c:pt idx="82">
                        <c:v>7.65389E-3</c:v>
                      </c:pt>
                      <c:pt idx="83">
                        <c:v>7.5670399999999997E-3</c:v>
                      </c:pt>
                      <c:pt idx="84">
                        <c:v>7.8251199999999996E-3</c:v>
                      </c:pt>
                      <c:pt idx="85">
                        <c:v>7.8883700000000005E-3</c:v>
                      </c:pt>
                      <c:pt idx="86">
                        <c:v>7.9255300000000001E-3</c:v>
                      </c:pt>
                      <c:pt idx="87">
                        <c:v>7.7675599999999997E-3</c:v>
                      </c:pt>
                      <c:pt idx="88">
                        <c:v>7.9144000000000003E-3</c:v>
                      </c:pt>
                      <c:pt idx="89">
                        <c:v>7.6794000000000003E-3</c:v>
                      </c:pt>
                      <c:pt idx="90">
                        <c:v>7.6532099999999997E-3</c:v>
                      </c:pt>
                      <c:pt idx="91">
                        <c:v>8.0349099999999993E-3</c:v>
                      </c:pt>
                      <c:pt idx="92">
                        <c:v>7.9781299999999999E-3</c:v>
                      </c:pt>
                      <c:pt idx="93">
                        <c:v>7.7688399999999999E-3</c:v>
                      </c:pt>
                      <c:pt idx="94">
                        <c:v>8.0204100000000004E-3</c:v>
                      </c:pt>
                      <c:pt idx="95">
                        <c:v>8.5029400000000005E-3</c:v>
                      </c:pt>
                      <c:pt idx="96">
                        <c:v>7.8936100000000006E-3</c:v>
                      </c:pt>
                      <c:pt idx="97">
                        <c:v>8.1423999999999993E-3</c:v>
                      </c:pt>
                      <c:pt idx="98">
                        <c:v>7.9849799999999992E-3</c:v>
                      </c:pt>
                      <c:pt idx="99">
                        <c:v>7.9593100000000007E-3</c:v>
                      </c:pt>
                      <c:pt idx="100">
                        <c:v>7.8895400000000004E-3</c:v>
                      </c:pt>
                      <c:pt idx="101">
                        <c:v>8.2077899999999995E-3</c:v>
                      </c:pt>
                      <c:pt idx="102">
                        <c:v>8.1648499999999995E-3</c:v>
                      </c:pt>
                      <c:pt idx="103">
                        <c:v>8.0985399999999996E-3</c:v>
                      </c:pt>
                      <c:pt idx="104">
                        <c:v>8.4832899999999992E-3</c:v>
                      </c:pt>
                      <c:pt idx="105">
                        <c:v>8.1198999999999993E-3</c:v>
                      </c:pt>
                      <c:pt idx="106">
                        <c:v>8.1005599999999997E-3</c:v>
                      </c:pt>
                      <c:pt idx="107">
                        <c:v>7.9691599999999994E-3</c:v>
                      </c:pt>
                      <c:pt idx="108">
                        <c:v>7.9610900000000005E-3</c:v>
                      </c:pt>
                      <c:pt idx="109">
                        <c:v>8.2350900000000005E-3</c:v>
                      </c:pt>
                      <c:pt idx="110">
                        <c:v>8.4056100000000009E-3</c:v>
                      </c:pt>
                      <c:pt idx="111">
                        <c:v>8.2692100000000008E-3</c:v>
                      </c:pt>
                      <c:pt idx="112">
                        <c:v>8.3031900000000002E-3</c:v>
                      </c:pt>
                      <c:pt idx="113">
                        <c:v>8.2504399999999995E-3</c:v>
                      </c:pt>
                      <c:pt idx="114">
                        <c:v>8.4761699999999999E-3</c:v>
                      </c:pt>
                      <c:pt idx="115">
                        <c:v>8.4120299999999992E-3</c:v>
                      </c:pt>
                      <c:pt idx="116">
                        <c:v>8.5075199999999993E-3</c:v>
                      </c:pt>
                      <c:pt idx="117">
                        <c:v>8.2394400000000007E-3</c:v>
                      </c:pt>
                      <c:pt idx="118">
                        <c:v>8.4597600000000002E-3</c:v>
                      </c:pt>
                      <c:pt idx="119">
                        <c:v>8.5719400000000001E-3</c:v>
                      </c:pt>
                      <c:pt idx="120">
                        <c:v>8.3227300000000004E-3</c:v>
                      </c:pt>
                      <c:pt idx="121">
                        <c:v>8.3221500000000004E-3</c:v>
                      </c:pt>
                      <c:pt idx="122">
                        <c:v>8.5337099999999999E-3</c:v>
                      </c:pt>
                      <c:pt idx="123">
                        <c:v>8.35289E-3</c:v>
                      </c:pt>
                      <c:pt idx="124">
                        <c:v>8.2578900000000004E-3</c:v>
                      </c:pt>
                      <c:pt idx="125">
                        <c:v>8.5978900000000004E-3</c:v>
                      </c:pt>
                      <c:pt idx="126">
                        <c:v>8.8756300000000007E-3</c:v>
                      </c:pt>
                      <c:pt idx="127">
                        <c:v>8.5597099999999999E-3</c:v>
                      </c:pt>
                      <c:pt idx="128">
                        <c:v>8.4891299999999992E-3</c:v>
                      </c:pt>
                      <c:pt idx="129">
                        <c:v>8.7124000000000004E-3</c:v>
                      </c:pt>
                      <c:pt idx="130">
                        <c:v>8.6873499999999999E-3</c:v>
                      </c:pt>
                      <c:pt idx="131">
                        <c:v>8.5046099999999993E-3</c:v>
                      </c:pt>
                      <c:pt idx="132">
                        <c:v>8.4596399999999992E-3</c:v>
                      </c:pt>
                      <c:pt idx="133">
                        <c:v>8.7493399999999995E-3</c:v>
                      </c:pt>
                      <c:pt idx="134">
                        <c:v>8.8152300000000003E-3</c:v>
                      </c:pt>
                      <c:pt idx="135">
                        <c:v>8.7103200000000006E-3</c:v>
                      </c:pt>
                      <c:pt idx="136">
                        <c:v>8.9610699999999998E-3</c:v>
                      </c:pt>
                      <c:pt idx="137">
                        <c:v>8.6423300000000002E-3</c:v>
                      </c:pt>
                      <c:pt idx="138">
                        <c:v>8.8819699999999994E-3</c:v>
                      </c:pt>
                      <c:pt idx="139">
                        <c:v>8.8454499999999995E-3</c:v>
                      </c:pt>
                      <c:pt idx="140">
                        <c:v>8.7766900000000002E-3</c:v>
                      </c:pt>
                      <c:pt idx="141">
                        <c:v>8.8571199999999996E-3</c:v>
                      </c:pt>
                      <c:pt idx="142">
                        <c:v>8.8285399999999993E-3</c:v>
                      </c:pt>
                      <c:pt idx="143">
                        <c:v>8.6805000000000007E-3</c:v>
                      </c:pt>
                      <c:pt idx="144">
                        <c:v>8.9906099999999996E-3</c:v>
                      </c:pt>
                      <c:pt idx="145">
                        <c:v>8.6831400000000006E-3</c:v>
                      </c:pt>
                      <c:pt idx="146">
                        <c:v>8.9794799999999998E-3</c:v>
                      </c:pt>
                      <c:pt idx="147">
                        <c:v>8.5891100000000005E-3</c:v>
                      </c:pt>
                      <c:pt idx="148">
                        <c:v>9.0047600000000005E-3</c:v>
                      </c:pt>
                      <c:pt idx="149">
                        <c:v>8.8272699999999999E-3</c:v>
                      </c:pt>
                      <c:pt idx="150">
                        <c:v>8.7984900000000008E-3</c:v>
                      </c:pt>
                      <c:pt idx="151">
                        <c:v>8.7914599999999992E-3</c:v>
                      </c:pt>
                      <c:pt idx="152">
                        <c:v>9.0608700000000004E-3</c:v>
                      </c:pt>
                      <c:pt idx="153">
                        <c:v>8.9266599999999995E-3</c:v>
                      </c:pt>
                      <c:pt idx="154">
                        <c:v>9.0314499999999999E-3</c:v>
                      </c:pt>
                      <c:pt idx="155">
                        <c:v>9.1036399999999996E-3</c:v>
                      </c:pt>
                      <c:pt idx="156">
                        <c:v>8.6761300000000006E-3</c:v>
                      </c:pt>
                      <c:pt idx="157">
                        <c:v>9.1149500000000001E-3</c:v>
                      </c:pt>
                      <c:pt idx="158">
                        <c:v>8.9538099999999995E-3</c:v>
                      </c:pt>
                      <c:pt idx="159">
                        <c:v>9.0911499999999992E-3</c:v>
                      </c:pt>
                      <c:pt idx="160">
                        <c:v>9.1024299999999999E-3</c:v>
                      </c:pt>
                      <c:pt idx="161">
                        <c:v>9.4160200000000006E-3</c:v>
                      </c:pt>
                      <c:pt idx="162">
                        <c:v>9.1767800000000007E-3</c:v>
                      </c:pt>
                      <c:pt idx="163">
                        <c:v>9.0246200000000006E-3</c:v>
                      </c:pt>
                      <c:pt idx="164">
                        <c:v>9.0089300000000001E-3</c:v>
                      </c:pt>
                      <c:pt idx="165">
                        <c:v>9.1126899999999997E-3</c:v>
                      </c:pt>
                      <c:pt idx="166">
                        <c:v>9.0744399999999996E-3</c:v>
                      </c:pt>
                      <c:pt idx="167">
                        <c:v>8.9273000000000009E-3</c:v>
                      </c:pt>
                      <c:pt idx="168">
                        <c:v>9.2330199999999998E-3</c:v>
                      </c:pt>
                      <c:pt idx="169">
                        <c:v>8.9189500000000001E-3</c:v>
                      </c:pt>
                      <c:pt idx="170">
                        <c:v>8.8897899999999998E-3</c:v>
                      </c:pt>
                      <c:pt idx="171">
                        <c:v>8.8432400000000005E-3</c:v>
                      </c:pt>
                      <c:pt idx="172">
                        <c:v>9.0948000000000001E-3</c:v>
                      </c:pt>
                      <c:pt idx="173">
                        <c:v>9.0497200000000007E-3</c:v>
                      </c:pt>
                      <c:pt idx="174">
                        <c:v>9.1502800000000002E-3</c:v>
                      </c:pt>
                      <c:pt idx="175">
                        <c:v>8.9540399999999999E-3</c:v>
                      </c:pt>
                      <c:pt idx="176">
                        <c:v>8.9760399999999994E-3</c:v>
                      </c:pt>
                      <c:pt idx="177">
                        <c:v>8.9360299999999993E-3</c:v>
                      </c:pt>
                      <c:pt idx="178">
                        <c:v>9.0353800000000008E-3</c:v>
                      </c:pt>
                      <c:pt idx="179">
                        <c:v>9.1446400000000008E-3</c:v>
                      </c:pt>
                      <c:pt idx="180">
                        <c:v>8.7377800000000005E-3</c:v>
                      </c:pt>
                      <c:pt idx="181">
                        <c:v>9.1567599999999999E-3</c:v>
                      </c:pt>
                      <c:pt idx="182">
                        <c:v>9.15295E-3</c:v>
                      </c:pt>
                      <c:pt idx="183">
                        <c:v>9.2934200000000002E-3</c:v>
                      </c:pt>
                      <c:pt idx="184">
                        <c:v>9.5558599999999994E-3</c:v>
                      </c:pt>
                      <c:pt idx="185">
                        <c:v>9.3951799999999995E-3</c:v>
                      </c:pt>
                      <c:pt idx="186">
                        <c:v>9.1360599999999997E-3</c:v>
                      </c:pt>
                      <c:pt idx="187">
                        <c:v>9.4467400000000003E-3</c:v>
                      </c:pt>
                      <c:pt idx="188">
                        <c:v>9.1196300000000001E-3</c:v>
                      </c:pt>
                      <c:pt idx="189">
                        <c:v>9.7535199999999999E-3</c:v>
                      </c:pt>
                      <c:pt idx="190">
                        <c:v>9.4948099999999994E-3</c:v>
                      </c:pt>
                      <c:pt idx="191">
                        <c:v>9.3855699999999993E-3</c:v>
                      </c:pt>
                      <c:pt idx="192">
                        <c:v>9.4510900000000005E-3</c:v>
                      </c:pt>
                      <c:pt idx="193">
                        <c:v>9.4571399999999993E-3</c:v>
                      </c:pt>
                      <c:pt idx="194">
                        <c:v>9.2079799999999993E-3</c:v>
                      </c:pt>
                      <c:pt idx="195">
                        <c:v>9.3486699999999999E-3</c:v>
                      </c:pt>
                      <c:pt idx="196">
                        <c:v>9.3431199999999999E-3</c:v>
                      </c:pt>
                      <c:pt idx="197">
                        <c:v>9.6410300000000001E-3</c:v>
                      </c:pt>
                      <c:pt idx="198">
                        <c:v>9.3104399999999997E-3</c:v>
                      </c:pt>
                      <c:pt idx="199">
                        <c:v>9.3685599999999997E-3</c:v>
                      </c:pt>
                      <c:pt idx="200">
                        <c:v>9.3033400000000002E-3</c:v>
                      </c:pt>
                      <c:pt idx="201">
                        <c:v>9.4668800000000004E-3</c:v>
                      </c:pt>
                      <c:pt idx="202">
                        <c:v>9.6282899999999994E-3</c:v>
                      </c:pt>
                      <c:pt idx="203">
                        <c:v>9.2905999999999996E-3</c:v>
                      </c:pt>
                      <c:pt idx="204">
                        <c:v>9.1809999999999999E-3</c:v>
                      </c:pt>
                      <c:pt idx="205">
                        <c:v>9.1468999999999995E-3</c:v>
                      </c:pt>
                      <c:pt idx="206">
                        <c:v>9.0735299999999998E-3</c:v>
                      </c:pt>
                      <c:pt idx="207">
                        <c:v>9.1578700000000002E-3</c:v>
                      </c:pt>
                      <c:pt idx="208">
                        <c:v>9.1320900000000007E-3</c:v>
                      </c:pt>
                      <c:pt idx="209">
                        <c:v>9.6297399999999995E-3</c:v>
                      </c:pt>
                      <c:pt idx="210">
                        <c:v>9.5662500000000001E-3</c:v>
                      </c:pt>
                      <c:pt idx="211">
                        <c:v>9.3658300000000003E-3</c:v>
                      </c:pt>
                      <c:pt idx="212">
                        <c:v>9.3962799999999999E-3</c:v>
                      </c:pt>
                      <c:pt idx="213">
                        <c:v>9.6536699999999996E-3</c:v>
                      </c:pt>
                      <c:pt idx="214">
                        <c:v>9.2509399999999992E-3</c:v>
                      </c:pt>
                      <c:pt idx="215">
                        <c:v>9.2056099999999995E-3</c:v>
                      </c:pt>
                      <c:pt idx="216">
                        <c:v>9.1350700000000003E-3</c:v>
                      </c:pt>
                      <c:pt idx="217">
                        <c:v>9.2748099999999997E-3</c:v>
                      </c:pt>
                      <c:pt idx="218">
                        <c:v>9.0907999999999996E-3</c:v>
                      </c:pt>
                      <c:pt idx="219">
                        <c:v>9.3064299999999992E-3</c:v>
                      </c:pt>
                      <c:pt idx="220">
                        <c:v>9.2170499999999992E-3</c:v>
                      </c:pt>
                      <c:pt idx="221">
                        <c:v>9.2394E-3</c:v>
                      </c:pt>
                      <c:pt idx="222">
                        <c:v>9.3287300000000004E-3</c:v>
                      </c:pt>
                      <c:pt idx="223">
                        <c:v>9.2104600000000002E-3</c:v>
                      </c:pt>
                      <c:pt idx="224">
                        <c:v>9.1990700000000002E-3</c:v>
                      </c:pt>
                      <c:pt idx="225">
                        <c:v>9.2213299999999998E-3</c:v>
                      </c:pt>
                      <c:pt idx="226">
                        <c:v>9.3993199999999992E-3</c:v>
                      </c:pt>
                      <c:pt idx="227">
                        <c:v>9.0401800000000001E-3</c:v>
                      </c:pt>
                      <c:pt idx="228">
                        <c:v>9.1070500000000002E-3</c:v>
                      </c:pt>
                      <c:pt idx="229">
                        <c:v>9.3456800000000003E-3</c:v>
                      </c:pt>
                      <c:pt idx="230">
                        <c:v>9.4940000000000007E-3</c:v>
                      </c:pt>
                      <c:pt idx="231">
                        <c:v>9.5317500000000003E-3</c:v>
                      </c:pt>
                      <c:pt idx="232">
                        <c:v>9.66997E-3</c:v>
                      </c:pt>
                      <c:pt idx="233">
                        <c:v>9.4233300000000006E-3</c:v>
                      </c:pt>
                      <c:pt idx="234">
                        <c:v>9.3755799999999997E-3</c:v>
                      </c:pt>
                      <c:pt idx="235">
                        <c:v>9.4494899999999996E-3</c:v>
                      </c:pt>
                      <c:pt idx="236">
                        <c:v>9.3210099999999994E-3</c:v>
                      </c:pt>
                      <c:pt idx="237">
                        <c:v>9.3580199999999999E-3</c:v>
                      </c:pt>
                      <c:pt idx="238">
                        <c:v>9.8095200000000004E-3</c:v>
                      </c:pt>
                      <c:pt idx="239">
                        <c:v>9.6109200000000002E-3</c:v>
                      </c:pt>
                      <c:pt idx="240">
                        <c:v>9.3936999999999996E-3</c:v>
                      </c:pt>
                      <c:pt idx="241">
                        <c:v>9.6746000000000002E-3</c:v>
                      </c:pt>
                      <c:pt idx="242">
                        <c:v>9.2153700000000005E-3</c:v>
                      </c:pt>
                      <c:pt idx="243">
                        <c:v>9.2094199999999994E-3</c:v>
                      </c:pt>
                      <c:pt idx="244">
                        <c:v>9.5164099999999995E-3</c:v>
                      </c:pt>
                      <c:pt idx="245">
                        <c:v>9.1628100000000004E-3</c:v>
                      </c:pt>
                      <c:pt idx="246">
                        <c:v>9.1440700000000007E-3</c:v>
                      </c:pt>
                      <c:pt idx="247">
                        <c:v>9.1344500000000006E-3</c:v>
                      </c:pt>
                      <c:pt idx="248">
                        <c:v>9.1839399999999998E-3</c:v>
                      </c:pt>
                      <c:pt idx="249">
                        <c:v>9.1418100000000002E-3</c:v>
                      </c:pt>
                      <c:pt idx="250">
                        <c:v>9.4928800000000004E-3</c:v>
                      </c:pt>
                      <c:pt idx="251">
                        <c:v>9.3141700000000001E-3</c:v>
                      </c:pt>
                      <c:pt idx="252">
                        <c:v>9.3906100000000006E-3</c:v>
                      </c:pt>
                      <c:pt idx="253">
                        <c:v>9.5327799999999994E-3</c:v>
                      </c:pt>
                      <c:pt idx="254">
                        <c:v>9.7193499999999999E-3</c:v>
                      </c:pt>
                      <c:pt idx="255">
                        <c:v>9.4797900000000001E-3</c:v>
                      </c:pt>
                      <c:pt idx="256">
                        <c:v>9.4804999999999993E-3</c:v>
                      </c:pt>
                      <c:pt idx="257">
                        <c:v>9.5187599999999994E-3</c:v>
                      </c:pt>
                      <c:pt idx="258">
                        <c:v>9.9625100000000008E-3</c:v>
                      </c:pt>
                      <c:pt idx="259">
                        <c:v>9.6782199999999995E-3</c:v>
                      </c:pt>
                      <c:pt idx="260">
                        <c:v>9.5364899999999999E-3</c:v>
                      </c:pt>
                      <c:pt idx="261">
                        <c:v>9.5689699999999996E-3</c:v>
                      </c:pt>
                      <c:pt idx="262">
                        <c:v>9.46753E-3</c:v>
                      </c:pt>
                      <c:pt idx="263">
                        <c:v>9.57883E-3</c:v>
                      </c:pt>
                      <c:pt idx="264">
                        <c:v>9.6255500000000001E-3</c:v>
                      </c:pt>
                      <c:pt idx="265">
                        <c:v>9.6763100000000005E-3</c:v>
                      </c:pt>
                      <c:pt idx="266">
                        <c:v>9.7412899999999997E-3</c:v>
                      </c:pt>
                      <c:pt idx="267">
                        <c:v>9.8381700000000002E-3</c:v>
                      </c:pt>
                      <c:pt idx="268">
                        <c:v>9.9338900000000008E-3</c:v>
                      </c:pt>
                      <c:pt idx="269">
                        <c:v>9.6554499999999994E-3</c:v>
                      </c:pt>
                      <c:pt idx="270">
                        <c:v>9.4886699999999994E-3</c:v>
                      </c:pt>
                      <c:pt idx="271">
                        <c:v>9.7461400000000004E-3</c:v>
                      </c:pt>
                      <c:pt idx="272">
                        <c:v>9.5932900000000008E-3</c:v>
                      </c:pt>
                      <c:pt idx="273">
                        <c:v>9.6293400000000001E-3</c:v>
                      </c:pt>
                      <c:pt idx="274">
                        <c:v>9.4694600000000007E-3</c:v>
                      </c:pt>
                      <c:pt idx="275">
                        <c:v>9.6690000000000005E-3</c:v>
                      </c:pt>
                      <c:pt idx="276">
                        <c:v>9.7385600000000003E-3</c:v>
                      </c:pt>
                      <c:pt idx="277">
                        <c:v>9.5405500000000001E-3</c:v>
                      </c:pt>
                      <c:pt idx="278">
                        <c:v>9.7248100000000004E-3</c:v>
                      </c:pt>
                      <c:pt idx="279">
                        <c:v>9.5875999999999999E-3</c:v>
                      </c:pt>
                      <c:pt idx="280">
                        <c:v>9.8675199999999994E-3</c:v>
                      </c:pt>
                      <c:pt idx="281">
                        <c:v>9.7173599999999995E-3</c:v>
                      </c:pt>
                      <c:pt idx="282">
                        <c:v>9.7295300000000001E-3</c:v>
                      </c:pt>
                      <c:pt idx="283">
                        <c:v>9.7091699999999996E-3</c:v>
                      </c:pt>
                      <c:pt idx="284">
                        <c:v>9.7905200000000005E-3</c:v>
                      </c:pt>
                      <c:pt idx="285">
                        <c:v>9.7039399999999994E-3</c:v>
                      </c:pt>
                      <c:pt idx="286">
                        <c:v>9.6915999999999999E-3</c:v>
                      </c:pt>
                      <c:pt idx="287">
                        <c:v>9.6121699999999997E-3</c:v>
                      </c:pt>
                      <c:pt idx="288">
                        <c:v>9.8468900000000005E-3</c:v>
                      </c:pt>
                      <c:pt idx="289">
                        <c:v>9.4960600000000006E-3</c:v>
                      </c:pt>
                      <c:pt idx="290">
                        <c:v>9.6449699999999992E-3</c:v>
                      </c:pt>
                      <c:pt idx="291">
                        <c:v>9.7714399999999993E-3</c:v>
                      </c:pt>
                      <c:pt idx="292">
                        <c:v>9.7700200000000008E-3</c:v>
                      </c:pt>
                      <c:pt idx="293">
                        <c:v>9.6610800000000007E-3</c:v>
                      </c:pt>
                      <c:pt idx="294">
                        <c:v>9.6981700000000007E-3</c:v>
                      </c:pt>
                      <c:pt idx="295">
                        <c:v>9.7267900000000008E-3</c:v>
                      </c:pt>
                      <c:pt idx="296">
                        <c:v>9.9174799999999994E-3</c:v>
                      </c:pt>
                      <c:pt idx="297">
                        <c:v>9.8714300000000005E-3</c:v>
                      </c:pt>
                      <c:pt idx="298">
                        <c:v>9.9808399999999995E-3</c:v>
                      </c:pt>
                      <c:pt idx="299">
                        <c:v>1.02375E-2</c:v>
                      </c:pt>
                    </c:numCache>
                  </c:numRef>
                </c:val>
                <c:smooth val="0"/>
              </c15:ser>
            </c15:filteredLineSeries>
            <c15:filteredLineSeries>
              <c15:ser>
                <c:idx val="4"/>
                <c:order val="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Trans!$F$1:$F$2</c15:sqref>
                        </c15:formulaRef>
                      </c:ext>
                    </c:extLst>
                    <c:strCache>
                      <c:ptCount val="2"/>
                      <c:pt idx="0">
                        <c:v>ResNet-TLFT</c:v>
                      </c:pt>
                      <c:pt idx="1">
                        <c:v>TrainLoss</c:v>
                      </c:pt>
                    </c:strCache>
                  </c:strRef>
                </c:tx>
                <c:spPr>
                  <a:ln w="28575" cap="rnd">
                    <a:solidFill>
                      <a:schemeClr val="accent5"/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Trans!$A$3:$A$302</c15:sqref>
                        </c15:formulaRef>
                      </c:ext>
                    </c:extLst>
                    <c:numCache>
                      <c:formatCode>General</c:formatCode>
                      <c:ptCount val="300"/>
                      <c:pt idx="0">
                        <c:v>1</c:v>
                      </c:pt>
                      <c:pt idx="1">
                        <c:v>2</c:v>
                      </c:pt>
                      <c:pt idx="2">
                        <c:v>3</c:v>
                      </c:pt>
                      <c:pt idx="3">
                        <c:v>4</c:v>
                      </c:pt>
                      <c:pt idx="4">
                        <c:v>5</c:v>
                      </c:pt>
                      <c:pt idx="5">
                        <c:v>6</c:v>
                      </c:pt>
                      <c:pt idx="6">
                        <c:v>7</c:v>
                      </c:pt>
                      <c:pt idx="7">
                        <c:v>8</c:v>
                      </c:pt>
                      <c:pt idx="8">
                        <c:v>9</c:v>
                      </c:pt>
                      <c:pt idx="9">
                        <c:v>10</c:v>
                      </c:pt>
                      <c:pt idx="10">
                        <c:v>11</c:v>
                      </c:pt>
                      <c:pt idx="11">
                        <c:v>12</c:v>
                      </c:pt>
                      <c:pt idx="12">
                        <c:v>13</c:v>
                      </c:pt>
                      <c:pt idx="13">
                        <c:v>14</c:v>
                      </c:pt>
                      <c:pt idx="14">
                        <c:v>15</c:v>
                      </c:pt>
                      <c:pt idx="15">
                        <c:v>16</c:v>
                      </c:pt>
                      <c:pt idx="16">
                        <c:v>17</c:v>
                      </c:pt>
                      <c:pt idx="17">
                        <c:v>18</c:v>
                      </c:pt>
                      <c:pt idx="18">
                        <c:v>19</c:v>
                      </c:pt>
                      <c:pt idx="19">
                        <c:v>20</c:v>
                      </c:pt>
                      <c:pt idx="20">
                        <c:v>21</c:v>
                      </c:pt>
                      <c:pt idx="21">
                        <c:v>22</c:v>
                      </c:pt>
                      <c:pt idx="22">
                        <c:v>23</c:v>
                      </c:pt>
                      <c:pt idx="23">
                        <c:v>24</c:v>
                      </c:pt>
                      <c:pt idx="24">
                        <c:v>25</c:v>
                      </c:pt>
                      <c:pt idx="25">
                        <c:v>26</c:v>
                      </c:pt>
                      <c:pt idx="26">
                        <c:v>27</c:v>
                      </c:pt>
                      <c:pt idx="27">
                        <c:v>28</c:v>
                      </c:pt>
                      <c:pt idx="28">
                        <c:v>29</c:v>
                      </c:pt>
                      <c:pt idx="29">
                        <c:v>30</c:v>
                      </c:pt>
                      <c:pt idx="30">
                        <c:v>31</c:v>
                      </c:pt>
                      <c:pt idx="31">
                        <c:v>32</c:v>
                      </c:pt>
                      <c:pt idx="32">
                        <c:v>33</c:v>
                      </c:pt>
                      <c:pt idx="33">
                        <c:v>34</c:v>
                      </c:pt>
                      <c:pt idx="34">
                        <c:v>35</c:v>
                      </c:pt>
                      <c:pt idx="35">
                        <c:v>36</c:v>
                      </c:pt>
                      <c:pt idx="36">
                        <c:v>37</c:v>
                      </c:pt>
                      <c:pt idx="37">
                        <c:v>38</c:v>
                      </c:pt>
                      <c:pt idx="38">
                        <c:v>39</c:v>
                      </c:pt>
                      <c:pt idx="39">
                        <c:v>40</c:v>
                      </c:pt>
                      <c:pt idx="40">
                        <c:v>41</c:v>
                      </c:pt>
                      <c:pt idx="41">
                        <c:v>42</c:v>
                      </c:pt>
                      <c:pt idx="42">
                        <c:v>43</c:v>
                      </c:pt>
                      <c:pt idx="43">
                        <c:v>44</c:v>
                      </c:pt>
                      <c:pt idx="44">
                        <c:v>45</c:v>
                      </c:pt>
                      <c:pt idx="45">
                        <c:v>46</c:v>
                      </c:pt>
                      <c:pt idx="46">
                        <c:v>47</c:v>
                      </c:pt>
                      <c:pt idx="47">
                        <c:v>48</c:v>
                      </c:pt>
                      <c:pt idx="48">
                        <c:v>49</c:v>
                      </c:pt>
                      <c:pt idx="49">
                        <c:v>50</c:v>
                      </c:pt>
                      <c:pt idx="50">
                        <c:v>51</c:v>
                      </c:pt>
                      <c:pt idx="51">
                        <c:v>52</c:v>
                      </c:pt>
                      <c:pt idx="52">
                        <c:v>53</c:v>
                      </c:pt>
                      <c:pt idx="53">
                        <c:v>54</c:v>
                      </c:pt>
                      <c:pt idx="54">
                        <c:v>55</c:v>
                      </c:pt>
                      <c:pt idx="55">
                        <c:v>56</c:v>
                      </c:pt>
                      <c:pt idx="56">
                        <c:v>57</c:v>
                      </c:pt>
                      <c:pt idx="57">
                        <c:v>58</c:v>
                      </c:pt>
                      <c:pt idx="58">
                        <c:v>59</c:v>
                      </c:pt>
                      <c:pt idx="59">
                        <c:v>60</c:v>
                      </c:pt>
                      <c:pt idx="60">
                        <c:v>61</c:v>
                      </c:pt>
                      <c:pt idx="61">
                        <c:v>62</c:v>
                      </c:pt>
                      <c:pt idx="62">
                        <c:v>63</c:v>
                      </c:pt>
                      <c:pt idx="63">
                        <c:v>64</c:v>
                      </c:pt>
                      <c:pt idx="64">
                        <c:v>65</c:v>
                      </c:pt>
                      <c:pt idx="65">
                        <c:v>66</c:v>
                      </c:pt>
                      <c:pt idx="66">
                        <c:v>67</c:v>
                      </c:pt>
                      <c:pt idx="67">
                        <c:v>68</c:v>
                      </c:pt>
                      <c:pt idx="68">
                        <c:v>69</c:v>
                      </c:pt>
                      <c:pt idx="69">
                        <c:v>70</c:v>
                      </c:pt>
                      <c:pt idx="70">
                        <c:v>71</c:v>
                      </c:pt>
                      <c:pt idx="71">
                        <c:v>72</c:v>
                      </c:pt>
                      <c:pt idx="72">
                        <c:v>73</c:v>
                      </c:pt>
                      <c:pt idx="73">
                        <c:v>74</c:v>
                      </c:pt>
                      <c:pt idx="74">
                        <c:v>75</c:v>
                      </c:pt>
                      <c:pt idx="75">
                        <c:v>76</c:v>
                      </c:pt>
                      <c:pt idx="76">
                        <c:v>77</c:v>
                      </c:pt>
                      <c:pt idx="77">
                        <c:v>78</c:v>
                      </c:pt>
                      <c:pt idx="78">
                        <c:v>79</c:v>
                      </c:pt>
                      <c:pt idx="79">
                        <c:v>80</c:v>
                      </c:pt>
                      <c:pt idx="80">
                        <c:v>81</c:v>
                      </c:pt>
                      <c:pt idx="81">
                        <c:v>82</c:v>
                      </c:pt>
                      <c:pt idx="82">
                        <c:v>83</c:v>
                      </c:pt>
                      <c:pt idx="83">
                        <c:v>84</c:v>
                      </c:pt>
                      <c:pt idx="84">
                        <c:v>85</c:v>
                      </c:pt>
                      <c:pt idx="85">
                        <c:v>86</c:v>
                      </c:pt>
                      <c:pt idx="86">
                        <c:v>87</c:v>
                      </c:pt>
                      <c:pt idx="87">
                        <c:v>88</c:v>
                      </c:pt>
                      <c:pt idx="88">
                        <c:v>89</c:v>
                      </c:pt>
                      <c:pt idx="89">
                        <c:v>90</c:v>
                      </c:pt>
                      <c:pt idx="90">
                        <c:v>91</c:v>
                      </c:pt>
                      <c:pt idx="91">
                        <c:v>92</c:v>
                      </c:pt>
                      <c:pt idx="92">
                        <c:v>93</c:v>
                      </c:pt>
                      <c:pt idx="93">
                        <c:v>94</c:v>
                      </c:pt>
                      <c:pt idx="94">
                        <c:v>95</c:v>
                      </c:pt>
                      <c:pt idx="95">
                        <c:v>96</c:v>
                      </c:pt>
                      <c:pt idx="96">
                        <c:v>97</c:v>
                      </c:pt>
                      <c:pt idx="97">
                        <c:v>98</c:v>
                      </c:pt>
                      <c:pt idx="98">
                        <c:v>99</c:v>
                      </c:pt>
                      <c:pt idx="99">
                        <c:v>100</c:v>
                      </c:pt>
                      <c:pt idx="100">
                        <c:v>101</c:v>
                      </c:pt>
                      <c:pt idx="101">
                        <c:v>102</c:v>
                      </c:pt>
                      <c:pt idx="102">
                        <c:v>103</c:v>
                      </c:pt>
                      <c:pt idx="103">
                        <c:v>104</c:v>
                      </c:pt>
                      <c:pt idx="104">
                        <c:v>105</c:v>
                      </c:pt>
                      <c:pt idx="105">
                        <c:v>106</c:v>
                      </c:pt>
                      <c:pt idx="106">
                        <c:v>107</c:v>
                      </c:pt>
                      <c:pt idx="107">
                        <c:v>108</c:v>
                      </c:pt>
                      <c:pt idx="108">
                        <c:v>109</c:v>
                      </c:pt>
                      <c:pt idx="109">
                        <c:v>110</c:v>
                      </c:pt>
                      <c:pt idx="110">
                        <c:v>111</c:v>
                      </c:pt>
                      <c:pt idx="111">
                        <c:v>112</c:v>
                      </c:pt>
                      <c:pt idx="112">
                        <c:v>113</c:v>
                      </c:pt>
                      <c:pt idx="113">
                        <c:v>114</c:v>
                      </c:pt>
                      <c:pt idx="114">
                        <c:v>115</c:v>
                      </c:pt>
                      <c:pt idx="115">
                        <c:v>116</c:v>
                      </c:pt>
                      <c:pt idx="116">
                        <c:v>117</c:v>
                      </c:pt>
                      <c:pt idx="117">
                        <c:v>118</c:v>
                      </c:pt>
                      <c:pt idx="118">
                        <c:v>119</c:v>
                      </c:pt>
                      <c:pt idx="119">
                        <c:v>120</c:v>
                      </c:pt>
                      <c:pt idx="120">
                        <c:v>121</c:v>
                      </c:pt>
                      <c:pt idx="121">
                        <c:v>122</c:v>
                      </c:pt>
                      <c:pt idx="122">
                        <c:v>123</c:v>
                      </c:pt>
                      <c:pt idx="123">
                        <c:v>124</c:v>
                      </c:pt>
                      <c:pt idx="124">
                        <c:v>125</c:v>
                      </c:pt>
                      <c:pt idx="125">
                        <c:v>126</c:v>
                      </c:pt>
                      <c:pt idx="126">
                        <c:v>127</c:v>
                      </c:pt>
                      <c:pt idx="127">
                        <c:v>128</c:v>
                      </c:pt>
                      <c:pt idx="128">
                        <c:v>129</c:v>
                      </c:pt>
                      <c:pt idx="129">
                        <c:v>130</c:v>
                      </c:pt>
                      <c:pt idx="130">
                        <c:v>131</c:v>
                      </c:pt>
                      <c:pt idx="131">
                        <c:v>132</c:v>
                      </c:pt>
                      <c:pt idx="132">
                        <c:v>133</c:v>
                      </c:pt>
                      <c:pt idx="133">
                        <c:v>134</c:v>
                      </c:pt>
                      <c:pt idx="134">
                        <c:v>135</c:v>
                      </c:pt>
                      <c:pt idx="135">
                        <c:v>136</c:v>
                      </c:pt>
                      <c:pt idx="136">
                        <c:v>137</c:v>
                      </c:pt>
                      <c:pt idx="137">
                        <c:v>138</c:v>
                      </c:pt>
                      <c:pt idx="138">
                        <c:v>139</c:v>
                      </c:pt>
                      <c:pt idx="139">
                        <c:v>140</c:v>
                      </c:pt>
                      <c:pt idx="140">
                        <c:v>141</c:v>
                      </c:pt>
                      <c:pt idx="141">
                        <c:v>142</c:v>
                      </c:pt>
                      <c:pt idx="142">
                        <c:v>143</c:v>
                      </c:pt>
                      <c:pt idx="143">
                        <c:v>144</c:v>
                      </c:pt>
                      <c:pt idx="144">
                        <c:v>145</c:v>
                      </c:pt>
                      <c:pt idx="145">
                        <c:v>146</c:v>
                      </c:pt>
                      <c:pt idx="146">
                        <c:v>147</c:v>
                      </c:pt>
                      <c:pt idx="147">
                        <c:v>148</c:v>
                      </c:pt>
                      <c:pt idx="148">
                        <c:v>149</c:v>
                      </c:pt>
                      <c:pt idx="149">
                        <c:v>150</c:v>
                      </c:pt>
                      <c:pt idx="150">
                        <c:v>151</c:v>
                      </c:pt>
                      <c:pt idx="151">
                        <c:v>152</c:v>
                      </c:pt>
                      <c:pt idx="152">
                        <c:v>153</c:v>
                      </c:pt>
                      <c:pt idx="153">
                        <c:v>154</c:v>
                      </c:pt>
                      <c:pt idx="154">
                        <c:v>155</c:v>
                      </c:pt>
                      <c:pt idx="155">
                        <c:v>156</c:v>
                      </c:pt>
                      <c:pt idx="156">
                        <c:v>157</c:v>
                      </c:pt>
                      <c:pt idx="157">
                        <c:v>158</c:v>
                      </c:pt>
                      <c:pt idx="158">
                        <c:v>159</c:v>
                      </c:pt>
                      <c:pt idx="159">
                        <c:v>160</c:v>
                      </c:pt>
                      <c:pt idx="160">
                        <c:v>161</c:v>
                      </c:pt>
                      <c:pt idx="161">
                        <c:v>162</c:v>
                      </c:pt>
                      <c:pt idx="162">
                        <c:v>163</c:v>
                      </c:pt>
                      <c:pt idx="163">
                        <c:v>164</c:v>
                      </c:pt>
                      <c:pt idx="164">
                        <c:v>165</c:v>
                      </c:pt>
                      <c:pt idx="165">
                        <c:v>166</c:v>
                      </c:pt>
                      <c:pt idx="166">
                        <c:v>167</c:v>
                      </c:pt>
                      <c:pt idx="167">
                        <c:v>168</c:v>
                      </c:pt>
                      <c:pt idx="168">
                        <c:v>169</c:v>
                      </c:pt>
                      <c:pt idx="169">
                        <c:v>170</c:v>
                      </c:pt>
                      <c:pt idx="170">
                        <c:v>171</c:v>
                      </c:pt>
                      <c:pt idx="171">
                        <c:v>172</c:v>
                      </c:pt>
                      <c:pt idx="172">
                        <c:v>173</c:v>
                      </c:pt>
                      <c:pt idx="173">
                        <c:v>174</c:v>
                      </c:pt>
                      <c:pt idx="174">
                        <c:v>175</c:v>
                      </c:pt>
                      <c:pt idx="175">
                        <c:v>176</c:v>
                      </c:pt>
                      <c:pt idx="176">
                        <c:v>177</c:v>
                      </c:pt>
                      <c:pt idx="177">
                        <c:v>178</c:v>
                      </c:pt>
                      <c:pt idx="178">
                        <c:v>179</c:v>
                      </c:pt>
                      <c:pt idx="179">
                        <c:v>180</c:v>
                      </c:pt>
                      <c:pt idx="180">
                        <c:v>181</c:v>
                      </c:pt>
                      <c:pt idx="181">
                        <c:v>182</c:v>
                      </c:pt>
                      <c:pt idx="182">
                        <c:v>183</c:v>
                      </c:pt>
                      <c:pt idx="183">
                        <c:v>184</c:v>
                      </c:pt>
                      <c:pt idx="184">
                        <c:v>185</c:v>
                      </c:pt>
                      <c:pt idx="185">
                        <c:v>186</c:v>
                      </c:pt>
                      <c:pt idx="186">
                        <c:v>187</c:v>
                      </c:pt>
                      <c:pt idx="187">
                        <c:v>188</c:v>
                      </c:pt>
                      <c:pt idx="188">
                        <c:v>189</c:v>
                      </c:pt>
                      <c:pt idx="189">
                        <c:v>190</c:v>
                      </c:pt>
                      <c:pt idx="190">
                        <c:v>191</c:v>
                      </c:pt>
                      <c:pt idx="191">
                        <c:v>192</c:v>
                      </c:pt>
                      <c:pt idx="192">
                        <c:v>193</c:v>
                      </c:pt>
                      <c:pt idx="193">
                        <c:v>194</c:v>
                      </c:pt>
                      <c:pt idx="194">
                        <c:v>195</c:v>
                      </c:pt>
                      <c:pt idx="195">
                        <c:v>196</c:v>
                      </c:pt>
                      <c:pt idx="196">
                        <c:v>197</c:v>
                      </c:pt>
                      <c:pt idx="197">
                        <c:v>198</c:v>
                      </c:pt>
                      <c:pt idx="198">
                        <c:v>199</c:v>
                      </c:pt>
                      <c:pt idx="199">
                        <c:v>200</c:v>
                      </c:pt>
                      <c:pt idx="200">
                        <c:v>201</c:v>
                      </c:pt>
                      <c:pt idx="201">
                        <c:v>202</c:v>
                      </c:pt>
                      <c:pt idx="202">
                        <c:v>203</c:v>
                      </c:pt>
                      <c:pt idx="203">
                        <c:v>204</c:v>
                      </c:pt>
                      <c:pt idx="204">
                        <c:v>205</c:v>
                      </c:pt>
                      <c:pt idx="205">
                        <c:v>206</c:v>
                      </c:pt>
                      <c:pt idx="206">
                        <c:v>207</c:v>
                      </c:pt>
                      <c:pt idx="207">
                        <c:v>208</c:v>
                      </c:pt>
                      <c:pt idx="208">
                        <c:v>209</c:v>
                      </c:pt>
                      <c:pt idx="209">
                        <c:v>210</c:v>
                      </c:pt>
                      <c:pt idx="210">
                        <c:v>211</c:v>
                      </c:pt>
                      <c:pt idx="211">
                        <c:v>212</c:v>
                      </c:pt>
                      <c:pt idx="212">
                        <c:v>213</c:v>
                      </c:pt>
                      <c:pt idx="213">
                        <c:v>214</c:v>
                      </c:pt>
                      <c:pt idx="214">
                        <c:v>215</c:v>
                      </c:pt>
                      <c:pt idx="215">
                        <c:v>216</c:v>
                      </c:pt>
                      <c:pt idx="216">
                        <c:v>217</c:v>
                      </c:pt>
                      <c:pt idx="217">
                        <c:v>218</c:v>
                      </c:pt>
                      <c:pt idx="218">
                        <c:v>219</c:v>
                      </c:pt>
                      <c:pt idx="219">
                        <c:v>220</c:v>
                      </c:pt>
                      <c:pt idx="220">
                        <c:v>221</c:v>
                      </c:pt>
                      <c:pt idx="221">
                        <c:v>222</c:v>
                      </c:pt>
                      <c:pt idx="222">
                        <c:v>223</c:v>
                      </c:pt>
                      <c:pt idx="223">
                        <c:v>224</c:v>
                      </c:pt>
                      <c:pt idx="224">
                        <c:v>225</c:v>
                      </c:pt>
                      <c:pt idx="225">
                        <c:v>226</c:v>
                      </c:pt>
                      <c:pt idx="226">
                        <c:v>227</c:v>
                      </c:pt>
                      <c:pt idx="227">
                        <c:v>228</c:v>
                      </c:pt>
                      <c:pt idx="228">
                        <c:v>229</c:v>
                      </c:pt>
                      <c:pt idx="229">
                        <c:v>230</c:v>
                      </c:pt>
                      <c:pt idx="230">
                        <c:v>231</c:v>
                      </c:pt>
                      <c:pt idx="231">
                        <c:v>232</c:v>
                      </c:pt>
                      <c:pt idx="232">
                        <c:v>233</c:v>
                      </c:pt>
                      <c:pt idx="233">
                        <c:v>234</c:v>
                      </c:pt>
                      <c:pt idx="234">
                        <c:v>235</c:v>
                      </c:pt>
                      <c:pt idx="235">
                        <c:v>236</c:v>
                      </c:pt>
                      <c:pt idx="236">
                        <c:v>237</c:v>
                      </c:pt>
                      <c:pt idx="237">
                        <c:v>238</c:v>
                      </c:pt>
                      <c:pt idx="238">
                        <c:v>239</c:v>
                      </c:pt>
                      <c:pt idx="239">
                        <c:v>240</c:v>
                      </c:pt>
                      <c:pt idx="240">
                        <c:v>241</c:v>
                      </c:pt>
                      <c:pt idx="241">
                        <c:v>242</c:v>
                      </c:pt>
                      <c:pt idx="242">
                        <c:v>243</c:v>
                      </c:pt>
                      <c:pt idx="243">
                        <c:v>244</c:v>
                      </c:pt>
                      <c:pt idx="244">
                        <c:v>245</c:v>
                      </c:pt>
                      <c:pt idx="245">
                        <c:v>246</c:v>
                      </c:pt>
                      <c:pt idx="246">
                        <c:v>247</c:v>
                      </c:pt>
                      <c:pt idx="247">
                        <c:v>248</c:v>
                      </c:pt>
                      <c:pt idx="248">
                        <c:v>249</c:v>
                      </c:pt>
                      <c:pt idx="249">
                        <c:v>250</c:v>
                      </c:pt>
                      <c:pt idx="250">
                        <c:v>251</c:v>
                      </c:pt>
                      <c:pt idx="251">
                        <c:v>252</c:v>
                      </c:pt>
                      <c:pt idx="252">
                        <c:v>253</c:v>
                      </c:pt>
                      <c:pt idx="253">
                        <c:v>254</c:v>
                      </c:pt>
                      <c:pt idx="254">
                        <c:v>255</c:v>
                      </c:pt>
                      <c:pt idx="255">
                        <c:v>256</c:v>
                      </c:pt>
                      <c:pt idx="256">
                        <c:v>257</c:v>
                      </c:pt>
                      <c:pt idx="257">
                        <c:v>258</c:v>
                      </c:pt>
                      <c:pt idx="258">
                        <c:v>259</c:v>
                      </c:pt>
                      <c:pt idx="259">
                        <c:v>260</c:v>
                      </c:pt>
                      <c:pt idx="260">
                        <c:v>261</c:v>
                      </c:pt>
                      <c:pt idx="261">
                        <c:v>262</c:v>
                      </c:pt>
                      <c:pt idx="262">
                        <c:v>263</c:v>
                      </c:pt>
                      <c:pt idx="263">
                        <c:v>264</c:v>
                      </c:pt>
                      <c:pt idx="264">
                        <c:v>265</c:v>
                      </c:pt>
                      <c:pt idx="265">
                        <c:v>266</c:v>
                      </c:pt>
                      <c:pt idx="266">
                        <c:v>267</c:v>
                      </c:pt>
                      <c:pt idx="267">
                        <c:v>268</c:v>
                      </c:pt>
                      <c:pt idx="268">
                        <c:v>269</c:v>
                      </c:pt>
                      <c:pt idx="269">
                        <c:v>270</c:v>
                      </c:pt>
                      <c:pt idx="270">
                        <c:v>271</c:v>
                      </c:pt>
                      <c:pt idx="271">
                        <c:v>272</c:v>
                      </c:pt>
                      <c:pt idx="272">
                        <c:v>273</c:v>
                      </c:pt>
                      <c:pt idx="273">
                        <c:v>274</c:v>
                      </c:pt>
                      <c:pt idx="274">
                        <c:v>275</c:v>
                      </c:pt>
                      <c:pt idx="275">
                        <c:v>276</c:v>
                      </c:pt>
                      <c:pt idx="276">
                        <c:v>277</c:v>
                      </c:pt>
                      <c:pt idx="277">
                        <c:v>278</c:v>
                      </c:pt>
                      <c:pt idx="278">
                        <c:v>279</c:v>
                      </c:pt>
                      <c:pt idx="279">
                        <c:v>280</c:v>
                      </c:pt>
                      <c:pt idx="280">
                        <c:v>281</c:v>
                      </c:pt>
                      <c:pt idx="281">
                        <c:v>282</c:v>
                      </c:pt>
                      <c:pt idx="282">
                        <c:v>283</c:v>
                      </c:pt>
                      <c:pt idx="283">
                        <c:v>284</c:v>
                      </c:pt>
                      <c:pt idx="284">
                        <c:v>285</c:v>
                      </c:pt>
                      <c:pt idx="285">
                        <c:v>286</c:v>
                      </c:pt>
                      <c:pt idx="286">
                        <c:v>287</c:v>
                      </c:pt>
                      <c:pt idx="287">
                        <c:v>288</c:v>
                      </c:pt>
                      <c:pt idx="288">
                        <c:v>289</c:v>
                      </c:pt>
                      <c:pt idx="289">
                        <c:v>290</c:v>
                      </c:pt>
                      <c:pt idx="290">
                        <c:v>291</c:v>
                      </c:pt>
                      <c:pt idx="291">
                        <c:v>292</c:v>
                      </c:pt>
                      <c:pt idx="292">
                        <c:v>293</c:v>
                      </c:pt>
                      <c:pt idx="293">
                        <c:v>294</c:v>
                      </c:pt>
                      <c:pt idx="294">
                        <c:v>295</c:v>
                      </c:pt>
                      <c:pt idx="295">
                        <c:v>296</c:v>
                      </c:pt>
                      <c:pt idx="296">
                        <c:v>297</c:v>
                      </c:pt>
                      <c:pt idx="297">
                        <c:v>298</c:v>
                      </c:pt>
                      <c:pt idx="298">
                        <c:v>299</c:v>
                      </c:pt>
                      <c:pt idx="299">
                        <c:v>300</c:v>
                      </c:pt>
                    </c:numCache>
                  </c:num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Trans!$F$3:$F$302</c15:sqref>
                        </c15:formulaRef>
                      </c:ext>
                    </c:extLst>
                    <c:numCache>
                      <c:formatCode>General</c:formatCode>
                      <c:ptCount val="300"/>
                      <c:pt idx="0">
                        <c:v>2.3469799999999999E-2</c:v>
                      </c:pt>
                      <c:pt idx="1">
                        <c:v>1.12097E-2</c:v>
                      </c:pt>
                      <c:pt idx="2">
                        <c:v>6.2472400000000003E-3</c:v>
                      </c:pt>
                      <c:pt idx="3">
                        <c:v>4.5226499999999996E-3</c:v>
                      </c:pt>
                      <c:pt idx="4">
                        <c:v>3.83914E-3</c:v>
                      </c:pt>
                      <c:pt idx="5">
                        <c:v>3.49147E-3</c:v>
                      </c:pt>
                      <c:pt idx="6">
                        <c:v>3.26736E-3</c:v>
                      </c:pt>
                      <c:pt idx="7">
                        <c:v>3.1450699999999998E-3</c:v>
                      </c:pt>
                      <c:pt idx="8">
                        <c:v>2.9893400000000001E-3</c:v>
                      </c:pt>
                      <c:pt idx="9">
                        <c:v>2.89967E-3</c:v>
                      </c:pt>
                      <c:pt idx="10">
                        <c:v>2.7671900000000001E-3</c:v>
                      </c:pt>
                      <c:pt idx="11">
                        <c:v>2.65263E-3</c:v>
                      </c:pt>
                      <c:pt idx="12">
                        <c:v>2.57573E-3</c:v>
                      </c:pt>
                      <c:pt idx="13">
                        <c:v>2.4777800000000002E-3</c:v>
                      </c:pt>
                      <c:pt idx="14">
                        <c:v>2.4519799999999999E-3</c:v>
                      </c:pt>
                      <c:pt idx="15">
                        <c:v>2.34235E-3</c:v>
                      </c:pt>
                      <c:pt idx="16">
                        <c:v>2.2918600000000002E-3</c:v>
                      </c:pt>
                      <c:pt idx="17">
                        <c:v>2.1640700000000001E-3</c:v>
                      </c:pt>
                      <c:pt idx="18">
                        <c:v>2.1181300000000002E-3</c:v>
                      </c:pt>
                      <c:pt idx="19">
                        <c:v>2.0921400000000001E-3</c:v>
                      </c:pt>
                      <c:pt idx="20">
                        <c:v>2.0114400000000002E-3</c:v>
                      </c:pt>
                      <c:pt idx="21">
                        <c:v>1.9358699999999999E-3</c:v>
                      </c:pt>
                      <c:pt idx="22">
                        <c:v>1.9084499999999999E-3</c:v>
                      </c:pt>
                      <c:pt idx="23">
                        <c:v>1.8368600000000001E-3</c:v>
                      </c:pt>
                      <c:pt idx="24">
                        <c:v>1.77936E-3</c:v>
                      </c:pt>
                      <c:pt idx="25">
                        <c:v>1.7465600000000001E-3</c:v>
                      </c:pt>
                      <c:pt idx="26">
                        <c:v>1.70966E-3</c:v>
                      </c:pt>
                      <c:pt idx="27">
                        <c:v>1.66961E-3</c:v>
                      </c:pt>
                      <c:pt idx="28">
                        <c:v>1.60626E-3</c:v>
                      </c:pt>
                      <c:pt idx="29">
                        <c:v>1.5400699999999999E-3</c:v>
                      </c:pt>
                      <c:pt idx="30">
                        <c:v>1.46075E-3</c:v>
                      </c:pt>
                      <c:pt idx="31">
                        <c:v>1.4633199999999999E-3</c:v>
                      </c:pt>
                      <c:pt idx="32">
                        <c:v>1.3423899999999999E-3</c:v>
                      </c:pt>
                      <c:pt idx="33">
                        <c:v>1.34683E-3</c:v>
                      </c:pt>
                      <c:pt idx="34">
                        <c:v>1.27896E-3</c:v>
                      </c:pt>
                      <c:pt idx="35">
                        <c:v>1.27918E-3</c:v>
                      </c:pt>
                      <c:pt idx="36">
                        <c:v>1.23167E-3</c:v>
                      </c:pt>
                      <c:pt idx="37">
                        <c:v>1.16303E-3</c:v>
                      </c:pt>
                      <c:pt idx="38">
                        <c:v>1.1092299999999999E-3</c:v>
                      </c:pt>
                      <c:pt idx="39">
                        <c:v>1.0708499999999999E-3</c:v>
                      </c:pt>
                      <c:pt idx="40">
                        <c:v>1.0423800000000001E-3</c:v>
                      </c:pt>
                      <c:pt idx="41">
                        <c:v>1.0162999999999999E-3</c:v>
                      </c:pt>
                      <c:pt idx="42">
                        <c:v>1.0018099999999999E-3</c:v>
                      </c:pt>
                      <c:pt idx="43">
                        <c:v>8.82339E-4</c:v>
                      </c:pt>
                      <c:pt idx="44">
                        <c:v>9.4170400000000002E-4</c:v>
                      </c:pt>
                      <c:pt idx="45">
                        <c:v>8.5022699999999995E-4</c:v>
                      </c:pt>
                      <c:pt idx="46">
                        <c:v>7.9009900000000005E-4</c:v>
                      </c:pt>
                      <c:pt idx="47">
                        <c:v>7.6696800000000003E-4</c:v>
                      </c:pt>
                      <c:pt idx="48">
                        <c:v>7.4285599999999996E-4</c:v>
                      </c:pt>
                      <c:pt idx="49">
                        <c:v>7.7025499999999996E-4</c:v>
                      </c:pt>
                      <c:pt idx="50">
                        <c:v>7.1180899999999999E-4</c:v>
                      </c:pt>
                      <c:pt idx="51">
                        <c:v>6.3372799999999996E-4</c:v>
                      </c:pt>
                      <c:pt idx="52">
                        <c:v>6.2733199999999998E-4</c:v>
                      </c:pt>
                      <c:pt idx="53">
                        <c:v>6.2669099999999997E-4</c:v>
                      </c:pt>
                      <c:pt idx="54">
                        <c:v>5.82513E-4</c:v>
                      </c:pt>
                      <c:pt idx="55">
                        <c:v>5.7584900000000002E-4</c:v>
                      </c:pt>
                      <c:pt idx="56">
                        <c:v>5.6219899999999999E-4</c:v>
                      </c:pt>
                      <c:pt idx="57">
                        <c:v>5.1563300000000004E-4</c:v>
                      </c:pt>
                      <c:pt idx="58">
                        <c:v>5.0310800000000005E-4</c:v>
                      </c:pt>
                      <c:pt idx="59">
                        <c:v>4.7266400000000003E-4</c:v>
                      </c:pt>
                      <c:pt idx="60">
                        <c:v>4.9450299999999998E-4</c:v>
                      </c:pt>
                      <c:pt idx="61">
                        <c:v>4.2964000000000001E-4</c:v>
                      </c:pt>
                      <c:pt idx="62">
                        <c:v>4.08334E-4</c:v>
                      </c:pt>
                      <c:pt idx="63">
                        <c:v>3.9617800000000001E-4</c:v>
                      </c:pt>
                      <c:pt idx="64">
                        <c:v>3.7218599999999999E-4</c:v>
                      </c:pt>
                      <c:pt idx="65">
                        <c:v>3.7019499999999998E-4</c:v>
                      </c:pt>
                      <c:pt idx="66">
                        <c:v>3.4830800000000003E-4</c:v>
                      </c:pt>
                      <c:pt idx="67">
                        <c:v>3.5254900000000002E-4</c:v>
                      </c:pt>
                      <c:pt idx="68">
                        <c:v>2.8731900000000002E-4</c:v>
                      </c:pt>
                      <c:pt idx="69">
                        <c:v>3.1796999999999999E-4</c:v>
                      </c:pt>
                      <c:pt idx="70">
                        <c:v>2.7228400000000002E-4</c:v>
                      </c:pt>
                      <c:pt idx="71">
                        <c:v>2.76982E-4</c:v>
                      </c:pt>
                      <c:pt idx="72">
                        <c:v>2.6549100000000002E-4</c:v>
                      </c:pt>
                      <c:pt idx="73">
                        <c:v>2.7033E-4</c:v>
                      </c:pt>
                      <c:pt idx="74">
                        <c:v>2.5049399999999998E-4</c:v>
                      </c:pt>
                      <c:pt idx="75">
                        <c:v>2.4598600000000001E-4</c:v>
                      </c:pt>
                      <c:pt idx="76">
                        <c:v>2.8955700000000002E-4</c:v>
                      </c:pt>
                      <c:pt idx="77">
                        <c:v>2.06846E-4</c:v>
                      </c:pt>
                      <c:pt idx="78">
                        <c:v>2.3241000000000001E-4</c:v>
                      </c:pt>
                      <c:pt idx="79">
                        <c:v>2.0306600000000001E-4</c:v>
                      </c:pt>
                      <c:pt idx="80">
                        <c:v>1.8794300000000001E-4</c:v>
                      </c:pt>
                      <c:pt idx="81">
                        <c:v>1.7237900000000001E-4</c:v>
                      </c:pt>
                      <c:pt idx="82">
                        <c:v>1.8551799999999999E-4</c:v>
                      </c:pt>
                      <c:pt idx="83">
                        <c:v>1.78049E-4</c:v>
                      </c:pt>
                      <c:pt idx="84">
                        <c:v>1.64272E-4</c:v>
                      </c:pt>
                      <c:pt idx="85">
                        <c:v>1.6613000000000001E-4</c:v>
                      </c:pt>
                      <c:pt idx="86">
                        <c:v>1.9273700000000001E-4</c:v>
                      </c:pt>
                      <c:pt idx="87">
                        <c:v>1.56563E-4</c:v>
                      </c:pt>
                      <c:pt idx="88">
                        <c:v>1.3657E-4</c:v>
                      </c:pt>
                      <c:pt idx="89">
                        <c:v>1.38503E-4</c:v>
                      </c:pt>
                      <c:pt idx="90">
                        <c:v>1.3884300000000001E-4</c:v>
                      </c:pt>
                      <c:pt idx="91">
                        <c:v>1.3684799999999999E-4</c:v>
                      </c:pt>
                      <c:pt idx="92">
                        <c:v>1.19122E-4</c:v>
                      </c:pt>
                      <c:pt idx="93">
                        <c:v>1.3184399999999999E-4</c:v>
                      </c:pt>
                      <c:pt idx="94">
                        <c:v>1.2142300000000001E-4</c:v>
                      </c:pt>
                      <c:pt idx="95">
                        <c:v>1.12853E-4</c:v>
                      </c:pt>
                      <c:pt idx="96">
                        <c:v>1.25795E-4</c:v>
                      </c:pt>
                      <c:pt idx="97">
                        <c:v>1.2876200000000001E-4</c:v>
                      </c:pt>
                      <c:pt idx="98">
                        <c:v>1.2407600000000001E-4</c:v>
                      </c:pt>
                      <c:pt idx="99" formatCode="0.00E+00">
                        <c:v>9.3880699999999997E-5</c:v>
                      </c:pt>
                      <c:pt idx="100" formatCode="0.00E+00">
                        <c:v>9.9070300000000006E-5</c:v>
                      </c:pt>
                      <c:pt idx="101">
                        <c:v>1.0767700000000001E-4</c:v>
                      </c:pt>
                      <c:pt idx="102">
                        <c:v>1.03144E-4</c:v>
                      </c:pt>
                      <c:pt idx="103">
                        <c:v>1.17099E-4</c:v>
                      </c:pt>
                      <c:pt idx="104">
                        <c:v>1.04937E-4</c:v>
                      </c:pt>
                      <c:pt idx="105" formatCode="0.00E+00">
                        <c:v>8.0511099999999996E-5</c:v>
                      </c:pt>
                      <c:pt idx="106" formatCode="0.00E+00">
                        <c:v>9.4561400000000006E-5</c:v>
                      </c:pt>
                      <c:pt idx="107" formatCode="0.00E+00">
                        <c:v>8.28495E-5</c:v>
                      </c:pt>
                      <c:pt idx="108" formatCode="0.00E+00">
                        <c:v>7.7793299999999999E-5</c:v>
                      </c:pt>
                      <c:pt idx="109" formatCode="0.00E+00">
                        <c:v>7.3282100000000001E-5</c:v>
                      </c:pt>
                      <c:pt idx="110" formatCode="0.00E+00">
                        <c:v>8.1326899999999995E-5</c:v>
                      </c:pt>
                      <c:pt idx="111" formatCode="0.00E+00">
                        <c:v>8.6062099999999997E-5</c:v>
                      </c:pt>
                      <c:pt idx="112" formatCode="0.00E+00">
                        <c:v>8.7644499999999997E-5</c:v>
                      </c:pt>
                      <c:pt idx="113" formatCode="0.00E+00">
                        <c:v>8.1210699999999998E-5</c:v>
                      </c:pt>
                      <c:pt idx="114" formatCode="0.00E+00">
                        <c:v>8.88788E-5</c:v>
                      </c:pt>
                      <c:pt idx="115" formatCode="0.00E+00">
                        <c:v>8.8608800000000004E-5</c:v>
                      </c:pt>
                      <c:pt idx="116" formatCode="0.00E+00">
                        <c:v>8.4243499999999994E-5</c:v>
                      </c:pt>
                      <c:pt idx="117" formatCode="0.00E+00">
                        <c:v>7.6687700000000001E-5</c:v>
                      </c:pt>
                      <c:pt idx="118" formatCode="0.00E+00">
                        <c:v>7.4047600000000006E-5</c:v>
                      </c:pt>
                      <c:pt idx="119" formatCode="0.00E+00">
                        <c:v>9.4552300000000006E-5</c:v>
                      </c:pt>
                      <c:pt idx="120" formatCode="0.00E+00">
                        <c:v>6.4379800000000003E-5</c:v>
                      </c:pt>
                      <c:pt idx="121" formatCode="0.00E+00">
                        <c:v>7.0336100000000006E-5</c:v>
                      </c:pt>
                      <c:pt idx="122" formatCode="0.00E+00">
                        <c:v>7.1511400000000001E-5</c:v>
                      </c:pt>
                      <c:pt idx="123" formatCode="0.00E+00">
                        <c:v>6.4907500000000002E-5</c:v>
                      </c:pt>
                      <c:pt idx="124" formatCode="0.00E+00">
                        <c:v>7.1957099999999996E-5</c:v>
                      </c:pt>
                      <c:pt idx="125" formatCode="0.00E+00">
                        <c:v>5.33426E-5</c:v>
                      </c:pt>
                      <c:pt idx="126" formatCode="0.00E+00">
                        <c:v>6.2738500000000002E-5</c:v>
                      </c:pt>
                      <c:pt idx="127" formatCode="0.00E+00">
                        <c:v>5.9087399999999999E-5</c:v>
                      </c:pt>
                      <c:pt idx="128" formatCode="0.00E+00">
                        <c:v>5.46157E-5</c:v>
                      </c:pt>
                      <c:pt idx="129" formatCode="0.00E+00">
                        <c:v>5.2533300000000001E-5</c:v>
                      </c:pt>
                      <c:pt idx="130" formatCode="0.00E+00">
                        <c:v>8.5671499999999995E-5</c:v>
                      </c:pt>
                      <c:pt idx="131" formatCode="0.00E+00">
                        <c:v>8.3590099999999998E-5</c:v>
                      </c:pt>
                      <c:pt idx="132" formatCode="0.00E+00">
                        <c:v>7.6249300000000002E-5</c:v>
                      </c:pt>
                      <c:pt idx="133" formatCode="0.00E+00">
                        <c:v>7.5532399999999995E-5</c:v>
                      </c:pt>
                      <c:pt idx="134" formatCode="0.00E+00">
                        <c:v>7.3665199999999994E-5</c:v>
                      </c:pt>
                      <c:pt idx="135" formatCode="0.00E+00">
                        <c:v>6.7467700000000005E-5</c:v>
                      </c:pt>
                      <c:pt idx="136" formatCode="0.00E+00">
                        <c:v>5.7825299999999997E-5</c:v>
                      </c:pt>
                      <c:pt idx="137" formatCode="0.00E+00">
                        <c:v>4.9330499999999998E-5</c:v>
                      </c:pt>
                      <c:pt idx="138" formatCode="0.00E+00">
                        <c:v>4.18342E-5</c:v>
                      </c:pt>
                      <c:pt idx="139" formatCode="0.00E+00">
                        <c:v>4.0422400000000001E-5</c:v>
                      </c:pt>
                      <c:pt idx="140" formatCode="0.00E+00">
                        <c:v>5.7967999999999998E-5</c:v>
                      </c:pt>
                      <c:pt idx="141" formatCode="0.00E+00">
                        <c:v>5.2207999999999999E-5</c:v>
                      </c:pt>
                      <c:pt idx="142" formatCode="0.00E+00">
                        <c:v>5.3362700000000003E-5</c:v>
                      </c:pt>
                      <c:pt idx="143" formatCode="0.00E+00">
                        <c:v>4.6557700000000003E-5</c:v>
                      </c:pt>
                      <c:pt idx="144" formatCode="0.00E+00">
                        <c:v>3.5706900000000002E-5</c:v>
                      </c:pt>
                      <c:pt idx="145" formatCode="0.00E+00">
                        <c:v>4.4890099999999999E-5</c:v>
                      </c:pt>
                      <c:pt idx="146" formatCode="0.00E+00">
                        <c:v>3.35922E-5</c:v>
                      </c:pt>
                      <c:pt idx="147" formatCode="0.00E+00">
                        <c:v>3.1733399999999997E-5</c:v>
                      </c:pt>
                      <c:pt idx="148" formatCode="0.00E+00">
                        <c:v>4.6550500000000001E-5</c:v>
                      </c:pt>
                      <c:pt idx="149" formatCode="0.00E+00">
                        <c:v>4.6063499999999997E-5</c:v>
                      </c:pt>
                      <c:pt idx="150" formatCode="0.00E+00">
                        <c:v>5.3480499999999997E-5</c:v>
                      </c:pt>
                      <c:pt idx="151" formatCode="0.00E+00">
                        <c:v>3.2465999999999997E-5</c:v>
                      </c:pt>
                      <c:pt idx="152" formatCode="0.00E+00">
                        <c:v>4.0188300000000003E-5</c:v>
                      </c:pt>
                      <c:pt idx="153" formatCode="0.00E+00">
                        <c:v>5.2963600000000002E-5</c:v>
                      </c:pt>
                      <c:pt idx="154" formatCode="0.00E+00">
                        <c:v>5.1191399999999999E-5</c:v>
                      </c:pt>
                      <c:pt idx="155" formatCode="0.00E+00">
                        <c:v>4.48567E-5</c:v>
                      </c:pt>
                      <c:pt idx="156" formatCode="0.00E+00">
                        <c:v>4.0212300000000001E-5</c:v>
                      </c:pt>
                      <c:pt idx="157" formatCode="0.00E+00">
                        <c:v>2.9750599999999999E-5</c:v>
                      </c:pt>
                      <c:pt idx="158" formatCode="0.00E+00">
                        <c:v>5.79688E-5</c:v>
                      </c:pt>
                      <c:pt idx="159" formatCode="0.00E+00">
                        <c:v>5.0416400000000001E-5</c:v>
                      </c:pt>
                      <c:pt idx="160" formatCode="0.00E+00">
                        <c:v>3.3031999999999998E-5</c:v>
                      </c:pt>
                      <c:pt idx="161" formatCode="0.00E+00">
                        <c:v>3.3274900000000002E-5</c:v>
                      </c:pt>
                      <c:pt idx="162" formatCode="0.00E+00">
                        <c:v>4.8769900000000002E-5</c:v>
                      </c:pt>
                      <c:pt idx="163" formatCode="0.00E+00">
                        <c:v>4.2268699999999997E-5</c:v>
                      </c:pt>
                      <c:pt idx="164" formatCode="0.00E+00">
                        <c:v>3.1034800000000003E-5</c:v>
                      </c:pt>
                      <c:pt idx="165" formatCode="0.00E+00">
                        <c:v>3.5470699999999999E-5</c:v>
                      </c:pt>
                      <c:pt idx="166" formatCode="0.00E+00">
                        <c:v>2.71118E-5</c:v>
                      </c:pt>
                      <c:pt idx="167" formatCode="0.00E+00">
                        <c:v>4.5574600000000002E-5</c:v>
                      </c:pt>
                      <c:pt idx="168" formatCode="0.00E+00">
                        <c:v>4.7610800000000002E-5</c:v>
                      </c:pt>
                      <c:pt idx="169" formatCode="0.00E+00">
                        <c:v>4.16394E-5</c:v>
                      </c:pt>
                      <c:pt idx="170" formatCode="0.00E+00">
                        <c:v>4.4577799999999999E-5</c:v>
                      </c:pt>
                      <c:pt idx="171" formatCode="0.00E+00">
                        <c:v>3.8995200000000002E-5</c:v>
                      </c:pt>
                      <c:pt idx="172" formatCode="0.00E+00">
                        <c:v>3.2307500000000002E-5</c:v>
                      </c:pt>
                      <c:pt idx="173" formatCode="0.00E+00">
                        <c:v>3.3857399999999999E-5</c:v>
                      </c:pt>
                      <c:pt idx="174" formatCode="0.00E+00">
                        <c:v>3.7517500000000001E-5</c:v>
                      </c:pt>
                      <c:pt idx="175" formatCode="0.00E+00">
                        <c:v>3.7856399999999999E-5</c:v>
                      </c:pt>
                      <c:pt idx="176" formatCode="0.00E+00">
                        <c:v>3.1922799999999999E-5</c:v>
                      </c:pt>
                      <c:pt idx="177" formatCode="0.00E+00">
                        <c:v>3.98502E-5</c:v>
                      </c:pt>
                      <c:pt idx="178" formatCode="0.00E+00">
                        <c:v>4.2144100000000002E-5</c:v>
                      </c:pt>
                      <c:pt idx="179" formatCode="0.00E+00">
                        <c:v>2.7951999999999999E-5</c:v>
                      </c:pt>
                      <c:pt idx="180" formatCode="0.00E+00">
                        <c:v>4.5328999999999999E-5</c:v>
                      </c:pt>
                      <c:pt idx="181" formatCode="0.00E+00">
                        <c:v>4.3265600000000001E-5</c:v>
                      </c:pt>
                      <c:pt idx="182" formatCode="0.00E+00">
                        <c:v>3.5657900000000003E-5</c:v>
                      </c:pt>
                      <c:pt idx="183" formatCode="0.00E+00">
                        <c:v>3.2448099999999999E-5</c:v>
                      </c:pt>
                      <c:pt idx="184" formatCode="0.00E+00">
                        <c:v>3.3001199999999998E-5</c:v>
                      </c:pt>
                      <c:pt idx="185" formatCode="0.00E+00">
                        <c:v>5.7692100000000003E-5</c:v>
                      </c:pt>
                      <c:pt idx="186" formatCode="0.00E+00">
                        <c:v>5.8257300000000002E-5</c:v>
                      </c:pt>
                      <c:pt idx="187" formatCode="0.00E+00">
                        <c:v>3.3587599999999997E-5</c:v>
                      </c:pt>
                      <c:pt idx="188" formatCode="0.00E+00">
                        <c:v>2.9904500000000001E-5</c:v>
                      </c:pt>
                      <c:pt idx="189" formatCode="0.00E+00">
                        <c:v>4.5461499999999998E-5</c:v>
                      </c:pt>
                      <c:pt idx="190" formatCode="0.00E+00">
                        <c:v>2.8945299999999999E-5</c:v>
                      </c:pt>
                      <c:pt idx="191" formatCode="0.00E+00">
                        <c:v>3.1878599999999997E-5</c:v>
                      </c:pt>
                      <c:pt idx="192" formatCode="0.00E+00">
                        <c:v>3.8028999999999998E-5</c:v>
                      </c:pt>
                      <c:pt idx="193" formatCode="0.00E+00">
                        <c:v>3.4232600000000002E-5</c:v>
                      </c:pt>
                      <c:pt idx="194" formatCode="0.00E+00">
                        <c:v>3.0237900000000001E-5</c:v>
                      </c:pt>
                      <c:pt idx="195" formatCode="0.00E+00">
                        <c:v>3.78075E-5</c:v>
                      </c:pt>
                      <c:pt idx="196" formatCode="0.00E+00">
                        <c:v>3.8377500000000003E-5</c:v>
                      </c:pt>
                      <c:pt idx="197" formatCode="0.00E+00">
                        <c:v>3.6319100000000003E-5</c:v>
                      </c:pt>
                      <c:pt idx="198" formatCode="0.00E+00">
                        <c:v>2.9119600000000002E-5</c:v>
                      </c:pt>
                      <c:pt idx="199" formatCode="0.00E+00">
                        <c:v>3.1654299999999999E-5</c:v>
                      </c:pt>
                      <c:pt idx="200" formatCode="0.00E+00">
                        <c:v>3.9709599999999997E-5</c:v>
                      </c:pt>
                      <c:pt idx="201" formatCode="0.00E+00">
                        <c:v>2.3544600000000002E-5</c:v>
                      </c:pt>
                      <c:pt idx="202" formatCode="0.00E+00">
                        <c:v>3.14349E-5</c:v>
                      </c:pt>
                      <c:pt idx="203" formatCode="0.00E+00">
                        <c:v>2.0114200000000001E-5</c:v>
                      </c:pt>
                      <c:pt idx="204" formatCode="0.00E+00">
                        <c:v>2.8324099999999999E-5</c:v>
                      </c:pt>
                      <c:pt idx="205" formatCode="0.00E+00">
                        <c:v>3.7367899999999998E-5</c:v>
                      </c:pt>
                      <c:pt idx="206" formatCode="0.00E+00">
                        <c:v>3.7029000000000001E-5</c:v>
                      </c:pt>
                      <c:pt idx="207" formatCode="0.00E+00">
                        <c:v>2.75568E-5</c:v>
                      </c:pt>
                      <c:pt idx="208" formatCode="0.00E+00">
                        <c:v>2.3623799999999999E-5</c:v>
                      </c:pt>
                      <c:pt idx="209" formatCode="0.00E+00">
                        <c:v>3.5216000000000003E-5</c:v>
                      </c:pt>
                      <c:pt idx="210" formatCode="0.00E+00">
                        <c:v>4.3564399999999999E-5</c:v>
                      </c:pt>
                      <c:pt idx="211" formatCode="0.00E+00">
                        <c:v>4.2814400000000001E-5</c:v>
                      </c:pt>
                      <c:pt idx="212" formatCode="0.00E+00">
                        <c:v>4.2858799999999997E-5</c:v>
                      </c:pt>
                      <c:pt idx="213" formatCode="0.00E+00">
                        <c:v>1.8376399999999999E-5</c:v>
                      </c:pt>
                      <c:pt idx="214" formatCode="0.00E+00">
                        <c:v>1.7632E-5</c:v>
                      </c:pt>
                      <c:pt idx="215" formatCode="0.00E+00">
                        <c:v>2.3560199999999998E-5</c:v>
                      </c:pt>
                      <c:pt idx="216" formatCode="0.00E+00">
                        <c:v>3.2130700000000001E-5</c:v>
                      </c:pt>
                      <c:pt idx="217" formatCode="0.00E+00">
                        <c:v>3.63365E-5</c:v>
                      </c:pt>
                      <c:pt idx="218" formatCode="0.00E+00">
                        <c:v>2.3714400000000001E-5</c:v>
                      </c:pt>
                      <c:pt idx="219" formatCode="0.00E+00">
                        <c:v>2.0826500000000001E-5</c:v>
                      </c:pt>
                      <c:pt idx="220" formatCode="0.00E+00">
                        <c:v>2.9966300000000001E-5</c:v>
                      </c:pt>
                      <c:pt idx="221" formatCode="0.00E+00">
                        <c:v>3.4055499999999999E-5</c:v>
                      </c:pt>
                      <c:pt idx="222" formatCode="0.00E+00">
                        <c:v>2.9754E-5</c:v>
                      </c:pt>
                      <c:pt idx="223" formatCode="0.00E+00">
                        <c:v>4.1561899999999999E-5</c:v>
                      </c:pt>
                      <c:pt idx="224" formatCode="0.00E+00">
                        <c:v>2.1101799999999998E-5</c:v>
                      </c:pt>
                      <c:pt idx="225" formatCode="0.00E+00">
                        <c:v>2.81916E-5</c:v>
                      </c:pt>
                      <c:pt idx="226" formatCode="0.00E+00">
                        <c:v>2.1157899999999999E-5</c:v>
                      </c:pt>
                      <c:pt idx="227" formatCode="0.00E+00">
                        <c:v>3.3178400000000001E-5</c:v>
                      </c:pt>
                      <c:pt idx="228" formatCode="0.00E+00">
                        <c:v>4.6849399999999999E-5</c:v>
                      </c:pt>
                      <c:pt idx="229" formatCode="0.00E+00">
                        <c:v>2.9253700000000001E-5</c:v>
                      </c:pt>
                      <c:pt idx="230" formatCode="0.00E+00">
                        <c:v>3.6553200000000001E-5</c:v>
                      </c:pt>
                      <c:pt idx="231" formatCode="0.00E+00">
                        <c:v>3.1061600000000001E-5</c:v>
                      </c:pt>
                      <c:pt idx="232" formatCode="0.00E+00">
                        <c:v>2.4873500000000002E-5</c:v>
                      </c:pt>
                      <c:pt idx="233" formatCode="0.00E+00">
                        <c:v>2.0515700000000001E-5</c:v>
                      </c:pt>
                      <c:pt idx="234" formatCode="0.00E+00">
                        <c:v>3.1709699999999999E-5</c:v>
                      </c:pt>
                      <c:pt idx="235" formatCode="0.00E+00">
                        <c:v>3.08604E-5</c:v>
                      </c:pt>
                      <c:pt idx="236" formatCode="0.00E+00">
                        <c:v>2.9184300000000001E-5</c:v>
                      </c:pt>
                      <c:pt idx="237" formatCode="0.00E+00">
                        <c:v>4.8281000000000001E-5</c:v>
                      </c:pt>
                      <c:pt idx="238" formatCode="0.00E+00">
                        <c:v>3.6599900000000002E-5</c:v>
                      </c:pt>
                      <c:pt idx="239" formatCode="0.00E+00">
                        <c:v>3.8278600000000003E-5</c:v>
                      </c:pt>
                      <c:pt idx="240" formatCode="0.00E+00">
                        <c:v>2.336E-5</c:v>
                      </c:pt>
                      <c:pt idx="241" formatCode="0.00E+00">
                        <c:v>3.00246E-5</c:v>
                      </c:pt>
                      <c:pt idx="242" formatCode="0.00E+00">
                        <c:v>3.2716499999999998E-5</c:v>
                      </c:pt>
                      <c:pt idx="243" formatCode="0.00E+00">
                        <c:v>2.0499599999999999E-5</c:v>
                      </c:pt>
                      <c:pt idx="244" formatCode="0.00E+00">
                        <c:v>3.4459499999999998E-5</c:v>
                      </c:pt>
                      <c:pt idx="245" formatCode="0.00E+00">
                        <c:v>3.02439E-5</c:v>
                      </c:pt>
                      <c:pt idx="246" formatCode="0.00E+00">
                        <c:v>1.52447E-5</c:v>
                      </c:pt>
                      <c:pt idx="247" formatCode="0.00E+00">
                        <c:v>3.06872E-5</c:v>
                      </c:pt>
                      <c:pt idx="248" formatCode="0.00E+00">
                        <c:v>3.5804299999999999E-5</c:v>
                      </c:pt>
                      <c:pt idx="249" formatCode="0.00E+00">
                        <c:v>1.99544E-5</c:v>
                      </c:pt>
                      <c:pt idx="250" formatCode="0.00E+00">
                        <c:v>2.43228E-5</c:v>
                      </c:pt>
                      <c:pt idx="251" formatCode="0.00E+00">
                        <c:v>2.9971599999999999E-5</c:v>
                      </c:pt>
                      <c:pt idx="252" formatCode="0.00E+00">
                        <c:v>3.42937E-5</c:v>
                      </c:pt>
                      <c:pt idx="253" formatCode="0.00E+00">
                        <c:v>2.05866E-5</c:v>
                      </c:pt>
                      <c:pt idx="254" formatCode="0.00E+00">
                        <c:v>2.94327E-5</c:v>
                      </c:pt>
                      <c:pt idx="255" formatCode="0.00E+00">
                        <c:v>3.3112299999999998E-5</c:v>
                      </c:pt>
                      <c:pt idx="256" formatCode="0.00E+00">
                        <c:v>1.38871E-5</c:v>
                      </c:pt>
                      <c:pt idx="257" formatCode="0.00E+00">
                        <c:v>1.6155600000000002E-5</c:v>
                      </c:pt>
                      <c:pt idx="258" formatCode="0.00E+00">
                        <c:v>2.2231399999999999E-5</c:v>
                      </c:pt>
                      <c:pt idx="259" formatCode="0.00E+00">
                        <c:v>1.6633399999999999E-5</c:v>
                      </c:pt>
                      <c:pt idx="260" formatCode="0.00E+00">
                        <c:v>1.86949E-5</c:v>
                      </c:pt>
                      <c:pt idx="261" formatCode="0.00E+00">
                        <c:v>2.1730100000000001E-5</c:v>
                      </c:pt>
                      <c:pt idx="262" formatCode="0.00E+00">
                        <c:v>1.8349E-5</c:v>
                      </c:pt>
                      <c:pt idx="263" formatCode="0.00E+00">
                        <c:v>1.94878E-5</c:v>
                      </c:pt>
                      <c:pt idx="264" formatCode="0.00E+00">
                        <c:v>1.6776600000000001E-5</c:v>
                      </c:pt>
                      <c:pt idx="265" formatCode="0.00E+00">
                        <c:v>2.67485E-5</c:v>
                      </c:pt>
                      <c:pt idx="266" formatCode="0.00E+00">
                        <c:v>2.1090700000000001E-5</c:v>
                      </c:pt>
                      <c:pt idx="267" formatCode="0.00E+00">
                        <c:v>4.3821800000000001E-5</c:v>
                      </c:pt>
                      <c:pt idx="268" formatCode="0.00E+00">
                        <c:v>1.8978E-5</c:v>
                      </c:pt>
                      <c:pt idx="269" formatCode="0.00E+00">
                        <c:v>1.7913500000000001E-5</c:v>
                      </c:pt>
                      <c:pt idx="270" formatCode="0.00E+00">
                        <c:v>2.3627900000000001E-5</c:v>
                      </c:pt>
                      <c:pt idx="271" formatCode="0.00E+00">
                        <c:v>2.5989599999999999E-5</c:v>
                      </c:pt>
                      <c:pt idx="272" formatCode="0.00E+00">
                        <c:v>2.6397199999999999E-5</c:v>
                      </c:pt>
                      <c:pt idx="273" formatCode="0.00E+00">
                        <c:v>1.5354900000000001E-5</c:v>
                      </c:pt>
                      <c:pt idx="274" formatCode="0.00E+00">
                        <c:v>5.6961000000000004E-6</c:v>
                      </c:pt>
                      <c:pt idx="275" formatCode="0.00E+00">
                        <c:v>1.11107E-5</c:v>
                      </c:pt>
                      <c:pt idx="276" formatCode="0.00E+00">
                        <c:v>8.6699800000000003E-6</c:v>
                      </c:pt>
                      <c:pt idx="277" formatCode="0.00E+00">
                        <c:v>1.5879399999999999E-5</c:v>
                      </c:pt>
                      <c:pt idx="278" formatCode="0.00E+00">
                        <c:v>1.8115199999999999E-5</c:v>
                      </c:pt>
                      <c:pt idx="279" formatCode="0.00E+00">
                        <c:v>2.3665699999999999E-5</c:v>
                      </c:pt>
                      <c:pt idx="280" formatCode="0.00E+00">
                        <c:v>1.87184E-5</c:v>
                      </c:pt>
                      <c:pt idx="281" formatCode="0.00E+00">
                        <c:v>1.65599E-5</c:v>
                      </c:pt>
                      <c:pt idx="282" formatCode="0.00E+00">
                        <c:v>1.5758799999999999E-5</c:v>
                      </c:pt>
                      <c:pt idx="283" formatCode="0.00E+00">
                        <c:v>2.2751900000000001E-5</c:v>
                      </c:pt>
                      <c:pt idx="284" formatCode="0.00E+00">
                        <c:v>2.52004E-5</c:v>
                      </c:pt>
                      <c:pt idx="285" formatCode="0.00E+00">
                        <c:v>2.62974E-5</c:v>
                      </c:pt>
                      <c:pt idx="286" formatCode="0.00E+00">
                        <c:v>3.1610499999999998E-5</c:v>
                      </c:pt>
                      <c:pt idx="287" formatCode="0.00E+00">
                        <c:v>2.19293E-5</c:v>
                      </c:pt>
                      <c:pt idx="288" formatCode="0.00E+00">
                        <c:v>2.1925699999999999E-5</c:v>
                      </c:pt>
                      <c:pt idx="289" formatCode="0.00E+00">
                        <c:v>2.9641999999999998E-5</c:v>
                      </c:pt>
                      <c:pt idx="290" formatCode="0.00E+00">
                        <c:v>3.9211400000000002E-5</c:v>
                      </c:pt>
                      <c:pt idx="291" formatCode="0.00E+00">
                        <c:v>3.5078199999999999E-5</c:v>
                      </c:pt>
                      <c:pt idx="292" formatCode="0.00E+00">
                        <c:v>3.3663900000000001E-5</c:v>
                      </c:pt>
                      <c:pt idx="293" formatCode="0.00E+00">
                        <c:v>2.6276100000000001E-5</c:v>
                      </c:pt>
                      <c:pt idx="294" formatCode="0.00E+00">
                        <c:v>1.8235400000000002E-5</c:v>
                      </c:pt>
                      <c:pt idx="295" formatCode="0.00E+00">
                        <c:v>2.0163E-5</c:v>
                      </c:pt>
                      <c:pt idx="296" formatCode="0.00E+00">
                        <c:v>1.4932999999999999E-5</c:v>
                      </c:pt>
                      <c:pt idx="297" formatCode="0.00E+00">
                        <c:v>1.3933200000000001E-5</c:v>
                      </c:pt>
                      <c:pt idx="298" formatCode="0.00E+00">
                        <c:v>2.53362E-5</c:v>
                      </c:pt>
                      <c:pt idx="299" formatCode="0.00E+00">
                        <c:v>1.2463800000000001E-5</c:v>
                      </c:pt>
                    </c:numCache>
                  </c:numRef>
                </c:val>
                <c:smooth val="0"/>
              </c15:ser>
            </c15:filteredLineSeries>
            <c15:filteredLineSeries>
              <c15:ser>
                <c:idx val="6"/>
                <c:order val="3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Trans!$H$1:$H$2</c15:sqref>
                        </c15:formulaRef>
                      </c:ext>
                    </c:extLst>
                    <c:strCache>
                      <c:ptCount val="2"/>
                      <c:pt idx="0">
                        <c:v>ResNet-TLFT</c:v>
                      </c:pt>
                      <c:pt idx="1">
                        <c:v>TestLoss</c:v>
                      </c:pt>
                    </c:strCache>
                  </c:strRef>
                </c:tx>
                <c:spPr>
                  <a:ln w="28575" cap="rnd">
                    <a:solidFill>
                      <a:schemeClr val="accent1">
                        <a:lumMod val="60000"/>
                      </a:schemeClr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Trans!$A$3:$A$302</c15:sqref>
                        </c15:formulaRef>
                      </c:ext>
                    </c:extLst>
                    <c:numCache>
                      <c:formatCode>General</c:formatCode>
                      <c:ptCount val="300"/>
                      <c:pt idx="0">
                        <c:v>1</c:v>
                      </c:pt>
                      <c:pt idx="1">
                        <c:v>2</c:v>
                      </c:pt>
                      <c:pt idx="2">
                        <c:v>3</c:v>
                      </c:pt>
                      <c:pt idx="3">
                        <c:v>4</c:v>
                      </c:pt>
                      <c:pt idx="4">
                        <c:v>5</c:v>
                      </c:pt>
                      <c:pt idx="5">
                        <c:v>6</c:v>
                      </c:pt>
                      <c:pt idx="6">
                        <c:v>7</c:v>
                      </c:pt>
                      <c:pt idx="7">
                        <c:v>8</c:v>
                      </c:pt>
                      <c:pt idx="8">
                        <c:v>9</c:v>
                      </c:pt>
                      <c:pt idx="9">
                        <c:v>10</c:v>
                      </c:pt>
                      <c:pt idx="10">
                        <c:v>11</c:v>
                      </c:pt>
                      <c:pt idx="11">
                        <c:v>12</c:v>
                      </c:pt>
                      <c:pt idx="12">
                        <c:v>13</c:v>
                      </c:pt>
                      <c:pt idx="13">
                        <c:v>14</c:v>
                      </c:pt>
                      <c:pt idx="14">
                        <c:v>15</c:v>
                      </c:pt>
                      <c:pt idx="15">
                        <c:v>16</c:v>
                      </c:pt>
                      <c:pt idx="16">
                        <c:v>17</c:v>
                      </c:pt>
                      <c:pt idx="17">
                        <c:v>18</c:v>
                      </c:pt>
                      <c:pt idx="18">
                        <c:v>19</c:v>
                      </c:pt>
                      <c:pt idx="19">
                        <c:v>20</c:v>
                      </c:pt>
                      <c:pt idx="20">
                        <c:v>21</c:v>
                      </c:pt>
                      <c:pt idx="21">
                        <c:v>22</c:v>
                      </c:pt>
                      <c:pt idx="22">
                        <c:v>23</c:v>
                      </c:pt>
                      <c:pt idx="23">
                        <c:v>24</c:v>
                      </c:pt>
                      <c:pt idx="24">
                        <c:v>25</c:v>
                      </c:pt>
                      <c:pt idx="25">
                        <c:v>26</c:v>
                      </c:pt>
                      <c:pt idx="26">
                        <c:v>27</c:v>
                      </c:pt>
                      <c:pt idx="27">
                        <c:v>28</c:v>
                      </c:pt>
                      <c:pt idx="28">
                        <c:v>29</c:v>
                      </c:pt>
                      <c:pt idx="29">
                        <c:v>30</c:v>
                      </c:pt>
                      <c:pt idx="30">
                        <c:v>31</c:v>
                      </c:pt>
                      <c:pt idx="31">
                        <c:v>32</c:v>
                      </c:pt>
                      <c:pt idx="32">
                        <c:v>33</c:v>
                      </c:pt>
                      <c:pt idx="33">
                        <c:v>34</c:v>
                      </c:pt>
                      <c:pt idx="34">
                        <c:v>35</c:v>
                      </c:pt>
                      <c:pt idx="35">
                        <c:v>36</c:v>
                      </c:pt>
                      <c:pt idx="36">
                        <c:v>37</c:v>
                      </c:pt>
                      <c:pt idx="37">
                        <c:v>38</c:v>
                      </c:pt>
                      <c:pt idx="38">
                        <c:v>39</c:v>
                      </c:pt>
                      <c:pt idx="39">
                        <c:v>40</c:v>
                      </c:pt>
                      <c:pt idx="40">
                        <c:v>41</c:v>
                      </c:pt>
                      <c:pt idx="41">
                        <c:v>42</c:v>
                      </c:pt>
                      <c:pt idx="42">
                        <c:v>43</c:v>
                      </c:pt>
                      <c:pt idx="43">
                        <c:v>44</c:v>
                      </c:pt>
                      <c:pt idx="44">
                        <c:v>45</c:v>
                      </c:pt>
                      <c:pt idx="45">
                        <c:v>46</c:v>
                      </c:pt>
                      <c:pt idx="46">
                        <c:v>47</c:v>
                      </c:pt>
                      <c:pt idx="47">
                        <c:v>48</c:v>
                      </c:pt>
                      <c:pt idx="48">
                        <c:v>49</c:v>
                      </c:pt>
                      <c:pt idx="49">
                        <c:v>50</c:v>
                      </c:pt>
                      <c:pt idx="50">
                        <c:v>51</c:v>
                      </c:pt>
                      <c:pt idx="51">
                        <c:v>52</c:v>
                      </c:pt>
                      <c:pt idx="52">
                        <c:v>53</c:v>
                      </c:pt>
                      <c:pt idx="53">
                        <c:v>54</c:v>
                      </c:pt>
                      <c:pt idx="54">
                        <c:v>55</c:v>
                      </c:pt>
                      <c:pt idx="55">
                        <c:v>56</c:v>
                      </c:pt>
                      <c:pt idx="56">
                        <c:v>57</c:v>
                      </c:pt>
                      <c:pt idx="57">
                        <c:v>58</c:v>
                      </c:pt>
                      <c:pt idx="58">
                        <c:v>59</c:v>
                      </c:pt>
                      <c:pt idx="59">
                        <c:v>60</c:v>
                      </c:pt>
                      <c:pt idx="60">
                        <c:v>61</c:v>
                      </c:pt>
                      <c:pt idx="61">
                        <c:v>62</c:v>
                      </c:pt>
                      <c:pt idx="62">
                        <c:v>63</c:v>
                      </c:pt>
                      <c:pt idx="63">
                        <c:v>64</c:v>
                      </c:pt>
                      <c:pt idx="64">
                        <c:v>65</c:v>
                      </c:pt>
                      <c:pt idx="65">
                        <c:v>66</c:v>
                      </c:pt>
                      <c:pt idx="66">
                        <c:v>67</c:v>
                      </c:pt>
                      <c:pt idx="67">
                        <c:v>68</c:v>
                      </c:pt>
                      <c:pt idx="68">
                        <c:v>69</c:v>
                      </c:pt>
                      <c:pt idx="69">
                        <c:v>70</c:v>
                      </c:pt>
                      <c:pt idx="70">
                        <c:v>71</c:v>
                      </c:pt>
                      <c:pt idx="71">
                        <c:v>72</c:v>
                      </c:pt>
                      <c:pt idx="72">
                        <c:v>73</c:v>
                      </c:pt>
                      <c:pt idx="73">
                        <c:v>74</c:v>
                      </c:pt>
                      <c:pt idx="74">
                        <c:v>75</c:v>
                      </c:pt>
                      <c:pt idx="75">
                        <c:v>76</c:v>
                      </c:pt>
                      <c:pt idx="76">
                        <c:v>77</c:v>
                      </c:pt>
                      <c:pt idx="77">
                        <c:v>78</c:v>
                      </c:pt>
                      <c:pt idx="78">
                        <c:v>79</c:v>
                      </c:pt>
                      <c:pt idx="79">
                        <c:v>80</c:v>
                      </c:pt>
                      <c:pt idx="80">
                        <c:v>81</c:v>
                      </c:pt>
                      <c:pt idx="81">
                        <c:v>82</c:v>
                      </c:pt>
                      <c:pt idx="82">
                        <c:v>83</c:v>
                      </c:pt>
                      <c:pt idx="83">
                        <c:v>84</c:v>
                      </c:pt>
                      <c:pt idx="84">
                        <c:v>85</c:v>
                      </c:pt>
                      <c:pt idx="85">
                        <c:v>86</c:v>
                      </c:pt>
                      <c:pt idx="86">
                        <c:v>87</c:v>
                      </c:pt>
                      <c:pt idx="87">
                        <c:v>88</c:v>
                      </c:pt>
                      <c:pt idx="88">
                        <c:v>89</c:v>
                      </c:pt>
                      <c:pt idx="89">
                        <c:v>90</c:v>
                      </c:pt>
                      <c:pt idx="90">
                        <c:v>91</c:v>
                      </c:pt>
                      <c:pt idx="91">
                        <c:v>92</c:v>
                      </c:pt>
                      <c:pt idx="92">
                        <c:v>93</c:v>
                      </c:pt>
                      <c:pt idx="93">
                        <c:v>94</c:v>
                      </c:pt>
                      <c:pt idx="94">
                        <c:v>95</c:v>
                      </c:pt>
                      <c:pt idx="95">
                        <c:v>96</c:v>
                      </c:pt>
                      <c:pt idx="96">
                        <c:v>97</c:v>
                      </c:pt>
                      <c:pt idx="97">
                        <c:v>98</c:v>
                      </c:pt>
                      <c:pt idx="98">
                        <c:v>99</c:v>
                      </c:pt>
                      <c:pt idx="99">
                        <c:v>100</c:v>
                      </c:pt>
                      <c:pt idx="100">
                        <c:v>101</c:v>
                      </c:pt>
                      <c:pt idx="101">
                        <c:v>102</c:v>
                      </c:pt>
                      <c:pt idx="102">
                        <c:v>103</c:v>
                      </c:pt>
                      <c:pt idx="103">
                        <c:v>104</c:v>
                      </c:pt>
                      <c:pt idx="104">
                        <c:v>105</c:v>
                      </c:pt>
                      <c:pt idx="105">
                        <c:v>106</c:v>
                      </c:pt>
                      <c:pt idx="106">
                        <c:v>107</c:v>
                      </c:pt>
                      <c:pt idx="107">
                        <c:v>108</c:v>
                      </c:pt>
                      <c:pt idx="108">
                        <c:v>109</c:v>
                      </c:pt>
                      <c:pt idx="109">
                        <c:v>110</c:v>
                      </c:pt>
                      <c:pt idx="110">
                        <c:v>111</c:v>
                      </c:pt>
                      <c:pt idx="111">
                        <c:v>112</c:v>
                      </c:pt>
                      <c:pt idx="112">
                        <c:v>113</c:v>
                      </c:pt>
                      <c:pt idx="113">
                        <c:v>114</c:v>
                      </c:pt>
                      <c:pt idx="114">
                        <c:v>115</c:v>
                      </c:pt>
                      <c:pt idx="115">
                        <c:v>116</c:v>
                      </c:pt>
                      <c:pt idx="116">
                        <c:v>117</c:v>
                      </c:pt>
                      <c:pt idx="117">
                        <c:v>118</c:v>
                      </c:pt>
                      <c:pt idx="118">
                        <c:v>119</c:v>
                      </c:pt>
                      <c:pt idx="119">
                        <c:v>120</c:v>
                      </c:pt>
                      <c:pt idx="120">
                        <c:v>121</c:v>
                      </c:pt>
                      <c:pt idx="121">
                        <c:v>122</c:v>
                      </c:pt>
                      <c:pt idx="122">
                        <c:v>123</c:v>
                      </c:pt>
                      <c:pt idx="123">
                        <c:v>124</c:v>
                      </c:pt>
                      <c:pt idx="124">
                        <c:v>125</c:v>
                      </c:pt>
                      <c:pt idx="125">
                        <c:v>126</c:v>
                      </c:pt>
                      <c:pt idx="126">
                        <c:v>127</c:v>
                      </c:pt>
                      <c:pt idx="127">
                        <c:v>128</c:v>
                      </c:pt>
                      <c:pt idx="128">
                        <c:v>129</c:v>
                      </c:pt>
                      <c:pt idx="129">
                        <c:v>130</c:v>
                      </c:pt>
                      <c:pt idx="130">
                        <c:v>131</c:v>
                      </c:pt>
                      <c:pt idx="131">
                        <c:v>132</c:v>
                      </c:pt>
                      <c:pt idx="132">
                        <c:v>133</c:v>
                      </c:pt>
                      <c:pt idx="133">
                        <c:v>134</c:v>
                      </c:pt>
                      <c:pt idx="134">
                        <c:v>135</c:v>
                      </c:pt>
                      <c:pt idx="135">
                        <c:v>136</c:v>
                      </c:pt>
                      <c:pt idx="136">
                        <c:v>137</c:v>
                      </c:pt>
                      <c:pt idx="137">
                        <c:v>138</c:v>
                      </c:pt>
                      <c:pt idx="138">
                        <c:v>139</c:v>
                      </c:pt>
                      <c:pt idx="139">
                        <c:v>140</c:v>
                      </c:pt>
                      <c:pt idx="140">
                        <c:v>141</c:v>
                      </c:pt>
                      <c:pt idx="141">
                        <c:v>142</c:v>
                      </c:pt>
                      <c:pt idx="142">
                        <c:v>143</c:v>
                      </c:pt>
                      <c:pt idx="143">
                        <c:v>144</c:v>
                      </c:pt>
                      <c:pt idx="144">
                        <c:v>145</c:v>
                      </c:pt>
                      <c:pt idx="145">
                        <c:v>146</c:v>
                      </c:pt>
                      <c:pt idx="146">
                        <c:v>147</c:v>
                      </c:pt>
                      <c:pt idx="147">
                        <c:v>148</c:v>
                      </c:pt>
                      <c:pt idx="148">
                        <c:v>149</c:v>
                      </c:pt>
                      <c:pt idx="149">
                        <c:v>150</c:v>
                      </c:pt>
                      <c:pt idx="150">
                        <c:v>151</c:v>
                      </c:pt>
                      <c:pt idx="151">
                        <c:v>152</c:v>
                      </c:pt>
                      <c:pt idx="152">
                        <c:v>153</c:v>
                      </c:pt>
                      <c:pt idx="153">
                        <c:v>154</c:v>
                      </c:pt>
                      <c:pt idx="154">
                        <c:v>155</c:v>
                      </c:pt>
                      <c:pt idx="155">
                        <c:v>156</c:v>
                      </c:pt>
                      <c:pt idx="156">
                        <c:v>157</c:v>
                      </c:pt>
                      <c:pt idx="157">
                        <c:v>158</c:v>
                      </c:pt>
                      <c:pt idx="158">
                        <c:v>159</c:v>
                      </c:pt>
                      <c:pt idx="159">
                        <c:v>160</c:v>
                      </c:pt>
                      <c:pt idx="160">
                        <c:v>161</c:v>
                      </c:pt>
                      <c:pt idx="161">
                        <c:v>162</c:v>
                      </c:pt>
                      <c:pt idx="162">
                        <c:v>163</c:v>
                      </c:pt>
                      <c:pt idx="163">
                        <c:v>164</c:v>
                      </c:pt>
                      <c:pt idx="164">
                        <c:v>165</c:v>
                      </c:pt>
                      <c:pt idx="165">
                        <c:v>166</c:v>
                      </c:pt>
                      <c:pt idx="166">
                        <c:v>167</c:v>
                      </c:pt>
                      <c:pt idx="167">
                        <c:v>168</c:v>
                      </c:pt>
                      <c:pt idx="168">
                        <c:v>169</c:v>
                      </c:pt>
                      <c:pt idx="169">
                        <c:v>170</c:v>
                      </c:pt>
                      <c:pt idx="170">
                        <c:v>171</c:v>
                      </c:pt>
                      <c:pt idx="171">
                        <c:v>172</c:v>
                      </c:pt>
                      <c:pt idx="172">
                        <c:v>173</c:v>
                      </c:pt>
                      <c:pt idx="173">
                        <c:v>174</c:v>
                      </c:pt>
                      <c:pt idx="174">
                        <c:v>175</c:v>
                      </c:pt>
                      <c:pt idx="175">
                        <c:v>176</c:v>
                      </c:pt>
                      <c:pt idx="176">
                        <c:v>177</c:v>
                      </c:pt>
                      <c:pt idx="177">
                        <c:v>178</c:v>
                      </c:pt>
                      <c:pt idx="178">
                        <c:v>179</c:v>
                      </c:pt>
                      <c:pt idx="179">
                        <c:v>180</c:v>
                      </c:pt>
                      <c:pt idx="180">
                        <c:v>181</c:v>
                      </c:pt>
                      <c:pt idx="181">
                        <c:v>182</c:v>
                      </c:pt>
                      <c:pt idx="182">
                        <c:v>183</c:v>
                      </c:pt>
                      <c:pt idx="183">
                        <c:v>184</c:v>
                      </c:pt>
                      <c:pt idx="184">
                        <c:v>185</c:v>
                      </c:pt>
                      <c:pt idx="185">
                        <c:v>186</c:v>
                      </c:pt>
                      <c:pt idx="186">
                        <c:v>187</c:v>
                      </c:pt>
                      <c:pt idx="187">
                        <c:v>188</c:v>
                      </c:pt>
                      <c:pt idx="188">
                        <c:v>189</c:v>
                      </c:pt>
                      <c:pt idx="189">
                        <c:v>190</c:v>
                      </c:pt>
                      <c:pt idx="190">
                        <c:v>191</c:v>
                      </c:pt>
                      <c:pt idx="191">
                        <c:v>192</c:v>
                      </c:pt>
                      <c:pt idx="192">
                        <c:v>193</c:v>
                      </c:pt>
                      <c:pt idx="193">
                        <c:v>194</c:v>
                      </c:pt>
                      <c:pt idx="194">
                        <c:v>195</c:v>
                      </c:pt>
                      <c:pt idx="195">
                        <c:v>196</c:v>
                      </c:pt>
                      <c:pt idx="196">
                        <c:v>197</c:v>
                      </c:pt>
                      <c:pt idx="197">
                        <c:v>198</c:v>
                      </c:pt>
                      <c:pt idx="198">
                        <c:v>199</c:v>
                      </c:pt>
                      <c:pt idx="199">
                        <c:v>200</c:v>
                      </c:pt>
                      <c:pt idx="200">
                        <c:v>201</c:v>
                      </c:pt>
                      <c:pt idx="201">
                        <c:v>202</c:v>
                      </c:pt>
                      <c:pt idx="202">
                        <c:v>203</c:v>
                      </c:pt>
                      <c:pt idx="203">
                        <c:v>204</c:v>
                      </c:pt>
                      <c:pt idx="204">
                        <c:v>205</c:v>
                      </c:pt>
                      <c:pt idx="205">
                        <c:v>206</c:v>
                      </c:pt>
                      <c:pt idx="206">
                        <c:v>207</c:v>
                      </c:pt>
                      <c:pt idx="207">
                        <c:v>208</c:v>
                      </c:pt>
                      <c:pt idx="208">
                        <c:v>209</c:v>
                      </c:pt>
                      <c:pt idx="209">
                        <c:v>210</c:v>
                      </c:pt>
                      <c:pt idx="210">
                        <c:v>211</c:v>
                      </c:pt>
                      <c:pt idx="211">
                        <c:v>212</c:v>
                      </c:pt>
                      <c:pt idx="212">
                        <c:v>213</c:v>
                      </c:pt>
                      <c:pt idx="213">
                        <c:v>214</c:v>
                      </c:pt>
                      <c:pt idx="214">
                        <c:v>215</c:v>
                      </c:pt>
                      <c:pt idx="215">
                        <c:v>216</c:v>
                      </c:pt>
                      <c:pt idx="216">
                        <c:v>217</c:v>
                      </c:pt>
                      <c:pt idx="217">
                        <c:v>218</c:v>
                      </c:pt>
                      <c:pt idx="218">
                        <c:v>219</c:v>
                      </c:pt>
                      <c:pt idx="219">
                        <c:v>220</c:v>
                      </c:pt>
                      <c:pt idx="220">
                        <c:v>221</c:v>
                      </c:pt>
                      <c:pt idx="221">
                        <c:v>222</c:v>
                      </c:pt>
                      <c:pt idx="222">
                        <c:v>223</c:v>
                      </c:pt>
                      <c:pt idx="223">
                        <c:v>224</c:v>
                      </c:pt>
                      <c:pt idx="224">
                        <c:v>225</c:v>
                      </c:pt>
                      <c:pt idx="225">
                        <c:v>226</c:v>
                      </c:pt>
                      <c:pt idx="226">
                        <c:v>227</c:v>
                      </c:pt>
                      <c:pt idx="227">
                        <c:v>228</c:v>
                      </c:pt>
                      <c:pt idx="228">
                        <c:v>229</c:v>
                      </c:pt>
                      <c:pt idx="229">
                        <c:v>230</c:v>
                      </c:pt>
                      <c:pt idx="230">
                        <c:v>231</c:v>
                      </c:pt>
                      <c:pt idx="231">
                        <c:v>232</c:v>
                      </c:pt>
                      <c:pt idx="232">
                        <c:v>233</c:v>
                      </c:pt>
                      <c:pt idx="233">
                        <c:v>234</c:v>
                      </c:pt>
                      <c:pt idx="234">
                        <c:v>235</c:v>
                      </c:pt>
                      <c:pt idx="235">
                        <c:v>236</c:v>
                      </c:pt>
                      <c:pt idx="236">
                        <c:v>237</c:v>
                      </c:pt>
                      <c:pt idx="237">
                        <c:v>238</c:v>
                      </c:pt>
                      <c:pt idx="238">
                        <c:v>239</c:v>
                      </c:pt>
                      <c:pt idx="239">
                        <c:v>240</c:v>
                      </c:pt>
                      <c:pt idx="240">
                        <c:v>241</c:v>
                      </c:pt>
                      <c:pt idx="241">
                        <c:v>242</c:v>
                      </c:pt>
                      <c:pt idx="242">
                        <c:v>243</c:v>
                      </c:pt>
                      <c:pt idx="243">
                        <c:v>244</c:v>
                      </c:pt>
                      <c:pt idx="244">
                        <c:v>245</c:v>
                      </c:pt>
                      <c:pt idx="245">
                        <c:v>246</c:v>
                      </c:pt>
                      <c:pt idx="246">
                        <c:v>247</c:v>
                      </c:pt>
                      <c:pt idx="247">
                        <c:v>248</c:v>
                      </c:pt>
                      <c:pt idx="248">
                        <c:v>249</c:v>
                      </c:pt>
                      <c:pt idx="249">
                        <c:v>250</c:v>
                      </c:pt>
                      <c:pt idx="250">
                        <c:v>251</c:v>
                      </c:pt>
                      <c:pt idx="251">
                        <c:v>252</c:v>
                      </c:pt>
                      <c:pt idx="252">
                        <c:v>253</c:v>
                      </c:pt>
                      <c:pt idx="253">
                        <c:v>254</c:v>
                      </c:pt>
                      <c:pt idx="254">
                        <c:v>255</c:v>
                      </c:pt>
                      <c:pt idx="255">
                        <c:v>256</c:v>
                      </c:pt>
                      <c:pt idx="256">
                        <c:v>257</c:v>
                      </c:pt>
                      <c:pt idx="257">
                        <c:v>258</c:v>
                      </c:pt>
                      <c:pt idx="258">
                        <c:v>259</c:v>
                      </c:pt>
                      <c:pt idx="259">
                        <c:v>260</c:v>
                      </c:pt>
                      <c:pt idx="260">
                        <c:v>261</c:v>
                      </c:pt>
                      <c:pt idx="261">
                        <c:v>262</c:v>
                      </c:pt>
                      <c:pt idx="262">
                        <c:v>263</c:v>
                      </c:pt>
                      <c:pt idx="263">
                        <c:v>264</c:v>
                      </c:pt>
                      <c:pt idx="264">
                        <c:v>265</c:v>
                      </c:pt>
                      <c:pt idx="265">
                        <c:v>266</c:v>
                      </c:pt>
                      <c:pt idx="266">
                        <c:v>267</c:v>
                      </c:pt>
                      <c:pt idx="267">
                        <c:v>268</c:v>
                      </c:pt>
                      <c:pt idx="268">
                        <c:v>269</c:v>
                      </c:pt>
                      <c:pt idx="269">
                        <c:v>270</c:v>
                      </c:pt>
                      <c:pt idx="270">
                        <c:v>271</c:v>
                      </c:pt>
                      <c:pt idx="271">
                        <c:v>272</c:v>
                      </c:pt>
                      <c:pt idx="272">
                        <c:v>273</c:v>
                      </c:pt>
                      <c:pt idx="273">
                        <c:v>274</c:v>
                      </c:pt>
                      <c:pt idx="274">
                        <c:v>275</c:v>
                      </c:pt>
                      <c:pt idx="275">
                        <c:v>276</c:v>
                      </c:pt>
                      <c:pt idx="276">
                        <c:v>277</c:v>
                      </c:pt>
                      <c:pt idx="277">
                        <c:v>278</c:v>
                      </c:pt>
                      <c:pt idx="278">
                        <c:v>279</c:v>
                      </c:pt>
                      <c:pt idx="279">
                        <c:v>280</c:v>
                      </c:pt>
                      <c:pt idx="280">
                        <c:v>281</c:v>
                      </c:pt>
                      <c:pt idx="281">
                        <c:v>282</c:v>
                      </c:pt>
                      <c:pt idx="282">
                        <c:v>283</c:v>
                      </c:pt>
                      <c:pt idx="283">
                        <c:v>284</c:v>
                      </c:pt>
                      <c:pt idx="284">
                        <c:v>285</c:v>
                      </c:pt>
                      <c:pt idx="285">
                        <c:v>286</c:v>
                      </c:pt>
                      <c:pt idx="286">
                        <c:v>287</c:v>
                      </c:pt>
                      <c:pt idx="287">
                        <c:v>288</c:v>
                      </c:pt>
                      <c:pt idx="288">
                        <c:v>289</c:v>
                      </c:pt>
                      <c:pt idx="289">
                        <c:v>290</c:v>
                      </c:pt>
                      <c:pt idx="290">
                        <c:v>291</c:v>
                      </c:pt>
                      <c:pt idx="291">
                        <c:v>292</c:v>
                      </c:pt>
                      <c:pt idx="292">
                        <c:v>293</c:v>
                      </c:pt>
                      <c:pt idx="293">
                        <c:v>294</c:v>
                      </c:pt>
                      <c:pt idx="294">
                        <c:v>295</c:v>
                      </c:pt>
                      <c:pt idx="295">
                        <c:v>296</c:v>
                      </c:pt>
                      <c:pt idx="296">
                        <c:v>297</c:v>
                      </c:pt>
                      <c:pt idx="297">
                        <c:v>298</c:v>
                      </c:pt>
                      <c:pt idx="298">
                        <c:v>299</c:v>
                      </c:pt>
                      <c:pt idx="299">
                        <c:v>300</c:v>
                      </c:pt>
                    </c:numCache>
                  </c:num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Trans!$H$3:$H$302</c15:sqref>
                        </c15:formulaRef>
                      </c:ext>
                    </c:extLst>
                    <c:numCache>
                      <c:formatCode>General</c:formatCode>
                      <c:ptCount val="300"/>
                      <c:pt idx="0">
                        <c:v>1.91279E-2</c:v>
                      </c:pt>
                      <c:pt idx="1">
                        <c:v>1.01221E-2</c:v>
                      </c:pt>
                      <c:pt idx="2">
                        <c:v>6.5099700000000003E-3</c:v>
                      </c:pt>
                      <c:pt idx="3">
                        <c:v>4.7672499999999998E-3</c:v>
                      </c:pt>
                      <c:pt idx="4">
                        <c:v>4.0785700000000001E-3</c:v>
                      </c:pt>
                      <c:pt idx="5">
                        <c:v>3.7739700000000002E-3</c:v>
                      </c:pt>
                      <c:pt idx="6">
                        <c:v>3.62422E-3</c:v>
                      </c:pt>
                      <c:pt idx="7">
                        <c:v>3.5088900000000002E-3</c:v>
                      </c:pt>
                      <c:pt idx="8">
                        <c:v>3.4109000000000001E-3</c:v>
                      </c:pt>
                      <c:pt idx="9">
                        <c:v>3.3876800000000001E-3</c:v>
                      </c:pt>
                      <c:pt idx="10">
                        <c:v>3.2494500000000001E-3</c:v>
                      </c:pt>
                      <c:pt idx="11">
                        <c:v>3.2042300000000002E-3</c:v>
                      </c:pt>
                      <c:pt idx="12">
                        <c:v>3.1381600000000001E-3</c:v>
                      </c:pt>
                      <c:pt idx="13">
                        <c:v>3.1124199999999999E-3</c:v>
                      </c:pt>
                      <c:pt idx="14">
                        <c:v>3.1343199999999999E-3</c:v>
                      </c:pt>
                      <c:pt idx="15">
                        <c:v>3.1026299999999999E-3</c:v>
                      </c:pt>
                      <c:pt idx="16">
                        <c:v>3.0002599999999998E-3</c:v>
                      </c:pt>
                      <c:pt idx="17">
                        <c:v>2.9895799999999999E-3</c:v>
                      </c:pt>
                      <c:pt idx="18">
                        <c:v>2.9758699999999998E-3</c:v>
                      </c:pt>
                      <c:pt idx="19">
                        <c:v>2.9866300000000001E-3</c:v>
                      </c:pt>
                      <c:pt idx="20">
                        <c:v>2.96174E-3</c:v>
                      </c:pt>
                      <c:pt idx="21">
                        <c:v>2.9830299999999998E-3</c:v>
                      </c:pt>
                      <c:pt idx="22">
                        <c:v>2.9718100000000001E-3</c:v>
                      </c:pt>
                      <c:pt idx="23">
                        <c:v>2.9775600000000002E-3</c:v>
                      </c:pt>
                      <c:pt idx="24">
                        <c:v>2.9568300000000001E-3</c:v>
                      </c:pt>
                      <c:pt idx="25">
                        <c:v>2.97291E-3</c:v>
                      </c:pt>
                      <c:pt idx="26">
                        <c:v>3.0075499999999999E-3</c:v>
                      </c:pt>
                      <c:pt idx="27">
                        <c:v>2.9662899999999999E-3</c:v>
                      </c:pt>
                      <c:pt idx="28">
                        <c:v>2.9957600000000001E-3</c:v>
                      </c:pt>
                      <c:pt idx="29">
                        <c:v>3.0163299999999998E-3</c:v>
                      </c:pt>
                      <c:pt idx="30">
                        <c:v>3.0152299999999998E-3</c:v>
                      </c:pt>
                      <c:pt idx="31">
                        <c:v>3.0437400000000001E-3</c:v>
                      </c:pt>
                      <c:pt idx="32">
                        <c:v>3.0673900000000001E-3</c:v>
                      </c:pt>
                      <c:pt idx="33">
                        <c:v>3.13555E-3</c:v>
                      </c:pt>
                      <c:pt idx="34">
                        <c:v>3.13839E-3</c:v>
                      </c:pt>
                      <c:pt idx="35">
                        <c:v>3.2385000000000001E-3</c:v>
                      </c:pt>
                      <c:pt idx="36">
                        <c:v>3.20338E-3</c:v>
                      </c:pt>
                      <c:pt idx="37">
                        <c:v>3.1718499999999999E-3</c:v>
                      </c:pt>
                      <c:pt idx="38">
                        <c:v>3.23435E-3</c:v>
                      </c:pt>
                      <c:pt idx="39">
                        <c:v>3.30467E-3</c:v>
                      </c:pt>
                      <c:pt idx="40">
                        <c:v>3.3830700000000002E-3</c:v>
                      </c:pt>
                      <c:pt idx="41">
                        <c:v>3.3691200000000002E-3</c:v>
                      </c:pt>
                      <c:pt idx="42">
                        <c:v>3.3654800000000001E-3</c:v>
                      </c:pt>
                      <c:pt idx="43">
                        <c:v>3.4389199999999998E-3</c:v>
                      </c:pt>
                      <c:pt idx="44">
                        <c:v>3.4604200000000001E-3</c:v>
                      </c:pt>
                      <c:pt idx="45">
                        <c:v>3.4631599999999998E-3</c:v>
                      </c:pt>
                      <c:pt idx="46">
                        <c:v>3.5556400000000001E-3</c:v>
                      </c:pt>
                      <c:pt idx="47">
                        <c:v>3.5838599999999999E-3</c:v>
                      </c:pt>
                      <c:pt idx="48">
                        <c:v>3.6474099999999998E-3</c:v>
                      </c:pt>
                      <c:pt idx="49">
                        <c:v>3.7669600000000002E-3</c:v>
                      </c:pt>
                      <c:pt idx="50">
                        <c:v>3.7764000000000001E-3</c:v>
                      </c:pt>
                      <c:pt idx="51">
                        <c:v>3.88756E-3</c:v>
                      </c:pt>
                      <c:pt idx="52">
                        <c:v>3.8889599999999999E-3</c:v>
                      </c:pt>
                      <c:pt idx="53">
                        <c:v>3.8696400000000001E-3</c:v>
                      </c:pt>
                      <c:pt idx="54">
                        <c:v>3.9272999999999999E-3</c:v>
                      </c:pt>
                      <c:pt idx="55">
                        <c:v>3.9911199999999999E-3</c:v>
                      </c:pt>
                      <c:pt idx="56">
                        <c:v>4.0194899999999997E-3</c:v>
                      </c:pt>
                      <c:pt idx="57">
                        <c:v>3.9783099999999997E-3</c:v>
                      </c:pt>
                      <c:pt idx="58">
                        <c:v>4.0643399999999996E-3</c:v>
                      </c:pt>
                      <c:pt idx="59">
                        <c:v>4.1665699999999996E-3</c:v>
                      </c:pt>
                      <c:pt idx="60">
                        <c:v>4.2515799999999996E-3</c:v>
                      </c:pt>
                      <c:pt idx="61">
                        <c:v>4.21208E-3</c:v>
                      </c:pt>
                      <c:pt idx="62">
                        <c:v>4.3266800000000003E-3</c:v>
                      </c:pt>
                      <c:pt idx="63">
                        <c:v>4.3234600000000003E-3</c:v>
                      </c:pt>
                      <c:pt idx="64">
                        <c:v>4.4550600000000003E-3</c:v>
                      </c:pt>
                      <c:pt idx="65">
                        <c:v>4.4601600000000003E-3</c:v>
                      </c:pt>
                      <c:pt idx="66">
                        <c:v>4.5361400000000001E-3</c:v>
                      </c:pt>
                      <c:pt idx="67">
                        <c:v>4.5165500000000003E-3</c:v>
                      </c:pt>
                      <c:pt idx="68">
                        <c:v>4.48841E-3</c:v>
                      </c:pt>
                      <c:pt idx="69">
                        <c:v>4.6948700000000003E-3</c:v>
                      </c:pt>
                      <c:pt idx="70">
                        <c:v>4.67389E-3</c:v>
                      </c:pt>
                      <c:pt idx="71">
                        <c:v>4.6350699999999998E-3</c:v>
                      </c:pt>
                      <c:pt idx="72">
                        <c:v>4.7592299999999997E-3</c:v>
                      </c:pt>
                      <c:pt idx="73">
                        <c:v>4.7573499999999996E-3</c:v>
                      </c:pt>
                      <c:pt idx="74">
                        <c:v>4.9184600000000004E-3</c:v>
                      </c:pt>
                      <c:pt idx="75">
                        <c:v>4.8184500000000002E-3</c:v>
                      </c:pt>
                      <c:pt idx="76">
                        <c:v>4.9924899999999996E-3</c:v>
                      </c:pt>
                      <c:pt idx="77">
                        <c:v>4.9739700000000003E-3</c:v>
                      </c:pt>
                      <c:pt idx="78">
                        <c:v>5.0600999999999997E-3</c:v>
                      </c:pt>
                      <c:pt idx="79">
                        <c:v>5.0789499999999996E-3</c:v>
                      </c:pt>
                      <c:pt idx="80">
                        <c:v>5.1028000000000002E-3</c:v>
                      </c:pt>
                      <c:pt idx="81">
                        <c:v>5.17235E-3</c:v>
                      </c:pt>
                      <c:pt idx="82">
                        <c:v>5.2289299999999997E-3</c:v>
                      </c:pt>
                      <c:pt idx="83">
                        <c:v>5.1560599999999996E-3</c:v>
                      </c:pt>
                      <c:pt idx="84">
                        <c:v>5.13877E-3</c:v>
                      </c:pt>
                      <c:pt idx="85">
                        <c:v>5.1960799999999996E-3</c:v>
                      </c:pt>
                      <c:pt idx="86">
                        <c:v>5.3715899999999999E-3</c:v>
                      </c:pt>
                      <c:pt idx="87">
                        <c:v>5.3964700000000004E-3</c:v>
                      </c:pt>
                      <c:pt idx="88">
                        <c:v>5.21807E-3</c:v>
                      </c:pt>
                      <c:pt idx="89">
                        <c:v>5.27094E-3</c:v>
                      </c:pt>
                      <c:pt idx="90">
                        <c:v>5.3877400000000002E-3</c:v>
                      </c:pt>
                      <c:pt idx="91">
                        <c:v>5.4487700000000003E-3</c:v>
                      </c:pt>
                      <c:pt idx="92">
                        <c:v>5.5439699999999996E-3</c:v>
                      </c:pt>
                      <c:pt idx="93">
                        <c:v>5.5118399999999996E-3</c:v>
                      </c:pt>
                      <c:pt idx="94">
                        <c:v>5.5224999999999996E-3</c:v>
                      </c:pt>
                      <c:pt idx="95">
                        <c:v>5.6587199999999999E-3</c:v>
                      </c:pt>
                      <c:pt idx="96">
                        <c:v>5.6894399999999996E-3</c:v>
                      </c:pt>
                      <c:pt idx="97">
                        <c:v>5.6914599999999997E-3</c:v>
                      </c:pt>
                      <c:pt idx="98">
                        <c:v>5.6687899999999999E-3</c:v>
                      </c:pt>
                      <c:pt idx="99">
                        <c:v>5.6927200000000001E-3</c:v>
                      </c:pt>
                      <c:pt idx="100">
                        <c:v>5.7617299999999996E-3</c:v>
                      </c:pt>
                      <c:pt idx="101">
                        <c:v>5.7140699999999999E-3</c:v>
                      </c:pt>
                      <c:pt idx="102">
                        <c:v>5.7524100000000003E-3</c:v>
                      </c:pt>
                      <c:pt idx="103">
                        <c:v>5.8011900000000003E-3</c:v>
                      </c:pt>
                      <c:pt idx="104">
                        <c:v>5.8250100000000003E-3</c:v>
                      </c:pt>
                      <c:pt idx="105">
                        <c:v>5.7916299999999999E-3</c:v>
                      </c:pt>
                      <c:pt idx="106">
                        <c:v>5.8520500000000001E-3</c:v>
                      </c:pt>
                      <c:pt idx="107">
                        <c:v>5.84301E-3</c:v>
                      </c:pt>
                      <c:pt idx="108">
                        <c:v>5.9611200000000003E-3</c:v>
                      </c:pt>
                      <c:pt idx="109">
                        <c:v>5.9782000000000004E-3</c:v>
                      </c:pt>
                      <c:pt idx="110">
                        <c:v>5.9419700000000004E-3</c:v>
                      </c:pt>
                      <c:pt idx="111">
                        <c:v>5.9839999999999997E-3</c:v>
                      </c:pt>
                      <c:pt idx="112">
                        <c:v>5.9095800000000002E-3</c:v>
                      </c:pt>
                      <c:pt idx="113">
                        <c:v>5.9600900000000004E-3</c:v>
                      </c:pt>
                      <c:pt idx="114">
                        <c:v>5.9967700000000002E-3</c:v>
                      </c:pt>
                      <c:pt idx="115">
                        <c:v>5.99214E-3</c:v>
                      </c:pt>
                      <c:pt idx="116">
                        <c:v>5.8879300000000004E-3</c:v>
                      </c:pt>
                      <c:pt idx="117">
                        <c:v>5.9978399999999999E-3</c:v>
                      </c:pt>
                      <c:pt idx="118">
                        <c:v>6.0743200000000002E-3</c:v>
                      </c:pt>
                      <c:pt idx="119">
                        <c:v>6.2589400000000002E-3</c:v>
                      </c:pt>
                      <c:pt idx="120">
                        <c:v>6.0253099999999999E-3</c:v>
                      </c:pt>
                      <c:pt idx="121">
                        <c:v>6.2192100000000002E-3</c:v>
                      </c:pt>
                      <c:pt idx="122">
                        <c:v>6.1115099999999997E-3</c:v>
                      </c:pt>
                      <c:pt idx="123">
                        <c:v>6.0577499999999998E-3</c:v>
                      </c:pt>
                      <c:pt idx="124">
                        <c:v>6.0353999999999998E-3</c:v>
                      </c:pt>
                      <c:pt idx="125">
                        <c:v>6.0418700000000004E-3</c:v>
                      </c:pt>
                      <c:pt idx="126">
                        <c:v>6.07203E-3</c:v>
                      </c:pt>
                      <c:pt idx="127">
                        <c:v>6.2875400000000003E-3</c:v>
                      </c:pt>
                      <c:pt idx="128">
                        <c:v>6.1560599999999997E-3</c:v>
                      </c:pt>
                      <c:pt idx="129">
                        <c:v>6.2015999999999998E-3</c:v>
                      </c:pt>
                      <c:pt idx="130">
                        <c:v>6.2264199999999999E-3</c:v>
                      </c:pt>
                      <c:pt idx="131">
                        <c:v>6.3669199999999999E-3</c:v>
                      </c:pt>
                      <c:pt idx="132">
                        <c:v>6.2741799999999999E-3</c:v>
                      </c:pt>
                      <c:pt idx="133">
                        <c:v>6.3573299999999996E-3</c:v>
                      </c:pt>
                      <c:pt idx="134">
                        <c:v>6.3390399999999998E-3</c:v>
                      </c:pt>
                      <c:pt idx="135">
                        <c:v>6.34586E-3</c:v>
                      </c:pt>
                      <c:pt idx="136">
                        <c:v>6.2145100000000003E-3</c:v>
                      </c:pt>
                      <c:pt idx="137">
                        <c:v>6.2759799999999996E-3</c:v>
                      </c:pt>
                      <c:pt idx="138">
                        <c:v>6.3212600000000004E-3</c:v>
                      </c:pt>
                      <c:pt idx="139">
                        <c:v>6.3397100000000001E-3</c:v>
                      </c:pt>
                      <c:pt idx="140">
                        <c:v>6.5180000000000004E-3</c:v>
                      </c:pt>
                      <c:pt idx="141">
                        <c:v>6.5484599999999999E-3</c:v>
                      </c:pt>
                      <c:pt idx="142">
                        <c:v>6.3605800000000002E-3</c:v>
                      </c:pt>
                      <c:pt idx="143">
                        <c:v>6.5230599999999998E-3</c:v>
                      </c:pt>
                      <c:pt idx="144">
                        <c:v>6.4524200000000004E-3</c:v>
                      </c:pt>
                      <c:pt idx="145">
                        <c:v>6.55531E-3</c:v>
                      </c:pt>
                      <c:pt idx="146">
                        <c:v>6.4571799999999999E-3</c:v>
                      </c:pt>
                      <c:pt idx="147">
                        <c:v>6.4744499999999996E-3</c:v>
                      </c:pt>
                      <c:pt idx="148">
                        <c:v>6.5447200000000004E-3</c:v>
                      </c:pt>
                      <c:pt idx="149">
                        <c:v>6.6000800000000004E-3</c:v>
                      </c:pt>
                      <c:pt idx="150">
                        <c:v>6.6584900000000004E-3</c:v>
                      </c:pt>
                      <c:pt idx="151">
                        <c:v>6.6496000000000003E-3</c:v>
                      </c:pt>
                      <c:pt idx="152">
                        <c:v>6.7068400000000004E-3</c:v>
                      </c:pt>
                      <c:pt idx="153">
                        <c:v>6.7023899999999999E-3</c:v>
                      </c:pt>
                      <c:pt idx="154">
                        <c:v>6.6453700000000003E-3</c:v>
                      </c:pt>
                      <c:pt idx="155">
                        <c:v>6.7844999999999997E-3</c:v>
                      </c:pt>
                      <c:pt idx="156">
                        <c:v>6.7194500000000001E-3</c:v>
                      </c:pt>
                      <c:pt idx="157">
                        <c:v>6.6937999999999998E-3</c:v>
                      </c:pt>
                      <c:pt idx="158">
                        <c:v>6.5313899999999998E-3</c:v>
                      </c:pt>
                      <c:pt idx="159">
                        <c:v>6.7411900000000002E-3</c:v>
                      </c:pt>
                      <c:pt idx="160">
                        <c:v>6.7374000000000002E-3</c:v>
                      </c:pt>
                      <c:pt idx="161">
                        <c:v>6.7110199999999998E-3</c:v>
                      </c:pt>
                      <c:pt idx="162">
                        <c:v>6.7926799999999997E-3</c:v>
                      </c:pt>
                      <c:pt idx="163">
                        <c:v>6.6998300000000004E-3</c:v>
                      </c:pt>
                      <c:pt idx="164">
                        <c:v>6.6830600000000002E-3</c:v>
                      </c:pt>
                      <c:pt idx="165">
                        <c:v>6.8489299999999996E-3</c:v>
                      </c:pt>
                      <c:pt idx="166">
                        <c:v>6.8280499999999996E-3</c:v>
                      </c:pt>
                      <c:pt idx="167">
                        <c:v>6.87997E-3</c:v>
                      </c:pt>
                      <c:pt idx="168">
                        <c:v>6.8362400000000004E-3</c:v>
                      </c:pt>
                      <c:pt idx="169">
                        <c:v>6.9447299999999997E-3</c:v>
                      </c:pt>
                      <c:pt idx="170">
                        <c:v>6.8589200000000001E-3</c:v>
                      </c:pt>
                      <c:pt idx="171">
                        <c:v>7.0729199999999999E-3</c:v>
                      </c:pt>
                      <c:pt idx="172">
                        <c:v>6.9074999999999996E-3</c:v>
                      </c:pt>
                      <c:pt idx="173">
                        <c:v>6.8696E-3</c:v>
                      </c:pt>
                      <c:pt idx="174">
                        <c:v>6.8469899999999998E-3</c:v>
                      </c:pt>
                      <c:pt idx="175">
                        <c:v>7.1559800000000002E-3</c:v>
                      </c:pt>
                      <c:pt idx="176">
                        <c:v>6.8820900000000004E-3</c:v>
                      </c:pt>
                      <c:pt idx="177">
                        <c:v>7.0824800000000004E-3</c:v>
                      </c:pt>
                      <c:pt idx="178">
                        <c:v>6.9618800000000002E-3</c:v>
                      </c:pt>
                      <c:pt idx="179">
                        <c:v>7.0721300000000003E-3</c:v>
                      </c:pt>
                      <c:pt idx="180">
                        <c:v>7.0160600000000002E-3</c:v>
                      </c:pt>
                      <c:pt idx="181">
                        <c:v>6.9730800000000004E-3</c:v>
                      </c:pt>
                      <c:pt idx="182">
                        <c:v>6.84288E-3</c:v>
                      </c:pt>
                      <c:pt idx="183">
                        <c:v>7.17967E-3</c:v>
                      </c:pt>
                      <c:pt idx="184">
                        <c:v>7.1182700000000003E-3</c:v>
                      </c:pt>
                      <c:pt idx="185">
                        <c:v>6.8938699999999999E-3</c:v>
                      </c:pt>
                      <c:pt idx="186">
                        <c:v>6.9538899999999999E-3</c:v>
                      </c:pt>
                      <c:pt idx="187">
                        <c:v>6.94015E-3</c:v>
                      </c:pt>
                      <c:pt idx="188">
                        <c:v>6.9061499999999998E-3</c:v>
                      </c:pt>
                      <c:pt idx="189">
                        <c:v>6.9854299999999999E-3</c:v>
                      </c:pt>
                      <c:pt idx="190">
                        <c:v>6.94161E-3</c:v>
                      </c:pt>
                      <c:pt idx="191">
                        <c:v>6.9714900000000003E-3</c:v>
                      </c:pt>
                      <c:pt idx="192">
                        <c:v>6.9572999999999996E-3</c:v>
                      </c:pt>
                      <c:pt idx="193">
                        <c:v>7.1350900000000002E-3</c:v>
                      </c:pt>
                      <c:pt idx="194">
                        <c:v>7.0774999999999996E-3</c:v>
                      </c:pt>
                      <c:pt idx="195">
                        <c:v>7.1484000000000001E-3</c:v>
                      </c:pt>
                      <c:pt idx="196">
                        <c:v>7.1612799999999999E-3</c:v>
                      </c:pt>
                      <c:pt idx="197">
                        <c:v>7.1004500000000003E-3</c:v>
                      </c:pt>
                      <c:pt idx="198">
                        <c:v>7.0584999999999997E-3</c:v>
                      </c:pt>
                      <c:pt idx="199">
                        <c:v>7.1511200000000004E-3</c:v>
                      </c:pt>
                      <c:pt idx="200">
                        <c:v>7.34119E-3</c:v>
                      </c:pt>
                      <c:pt idx="201">
                        <c:v>7.0928500000000004E-3</c:v>
                      </c:pt>
                      <c:pt idx="202">
                        <c:v>7.15483E-3</c:v>
                      </c:pt>
                      <c:pt idx="203">
                        <c:v>7.2159199999999998E-3</c:v>
                      </c:pt>
                      <c:pt idx="204">
                        <c:v>6.9746299999999999E-3</c:v>
                      </c:pt>
                      <c:pt idx="205">
                        <c:v>7.14972E-3</c:v>
                      </c:pt>
                      <c:pt idx="206">
                        <c:v>7.08313E-3</c:v>
                      </c:pt>
                      <c:pt idx="207">
                        <c:v>7.0873100000000003E-3</c:v>
                      </c:pt>
                      <c:pt idx="208">
                        <c:v>7.0097700000000002E-3</c:v>
                      </c:pt>
                      <c:pt idx="209">
                        <c:v>7.4014099999999998E-3</c:v>
                      </c:pt>
                      <c:pt idx="210">
                        <c:v>7.3591100000000003E-3</c:v>
                      </c:pt>
                      <c:pt idx="211">
                        <c:v>7.1543099999999997E-3</c:v>
                      </c:pt>
                      <c:pt idx="212">
                        <c:v>7.0179500000000002E-3</c:v>
                      </c:pt>
                      <c:pt idx="213">
                        <c:v>7.0203799999999997E-3</c:v>
                      </c:pt>
                      <c:pt idx="214">
                        <c:v>7.2547699999999998E-3</c:v>
                      </c:pt>
                      <c:pt idx="215">
                        <c:v>7.1031100000000002E-3</c:v>
                      </c:pt>
                      <c:pt idx="216">
                        <c:v>7.2383600000000001E-3</c:v>
                      </c:pt>
                      <c:pt idx="217">
                        <c:v>7.2396600000000002E-3</c:v>
                      </c:pt>
                      <c:pt idx="218">
                        <c:v>7.0715400000000003E-3</c:v>
                      </c:pt>
                      <c:pt idx="219">
                        <c:v>7.0012199999999998E-3</c:v>
                      </c:pt>
                      <c:pt idx="220">
                        <c:v>7.1740099999999998E-3</c:v>
                      </c:pt>
                      <c:pt idx="221">
                        <c:v>6.9342300000000004E-3</c:v>
                      </c:pt>
                      <c:pt idx="222">
                        <c:v>7.2422800000000002E-3</c:v>
                      </c:pt>
                      <c:pt idx="223">
                        <c:v>7.1516599999999998E-3</c:v>
                      </c:pt>
                      <c:pt idx="224">
                        <c:v>7.0217999999999999E-3</c:v>
                      </c:pt>
                      <c:pt idx="225">
                        <c:v>7.10605E-3</c:v>
                      </c:pt>
                      <c:pt idx="226">
                        <c:v>6.9535899999999999E-3</c:v>
                      </c:pt>
                      <c:pt idx="227">
                        <c:v>7.0766500000000003E-3</c:v>
                      </c:pt>
                      <c:pt idx="228">
                        <c:v>7.1486700000000002E-3</c:v>
                      </c:pt>
                      <c:pt idx="229">
                        <c:v>7.2861599999999999E-3</c:v>
                      </c:pt>
                      <c:pt idx="230">
                        <c:v>7.33214E-3</c:v>
                      </c:pt>
                      <c:pt idx="231">
                        <c:v>7.2607499999999998E-3</c:v>
                      </c:pt>
                      <c:pt idx="232">
                        <c:v>7.2410399999999998E-3</c:v>
                      </c:pt>
                      <c:pt idx="233">
                        <c:v>7.2104100000000004E-3</c:v>
                      </c:pt>
                      <c:pt idx="234">
                        <c:v>7.2461100000000001E-3</c:v>
                      </c:pt>
                      <c:pt idx="235">
                        <c:v>7.2702499999999998E-3</c:v>
                      </c:pt>
                      <c:pt idx="236">
                        <c:v>7.4085399999999999E-3</c:v>
                      </c:pt>
                      <c:pt idx="237">
                        <c:v>7.1672799999999998E-3</c:v>
                      </c:pt>
                      <c:pt idx="238">
                        <c:v>7.2024999999999997E-3</c:v>
                      </c:pt>
                      <c:pt idx="239">
                        <c:v>7.4612899999999998E-3</c:v>
                      </c:pt>
                      <c:pt idx="240">
                        <c:v>7.35391E-3</c:v>
                      </c:pt>
                      <c:pt idx="241">
                        <c:v>7.0470200000000002E-3</c:v>
                      </c:pt>
                      <c:pt idx="242">
                        <c:v>7.2608400000000002E-3</c:v>
                      </c:pt>
                      <c:pt idx="243">
                        <c:v>7.3415700000000004E-3</c:v>
                      </c:pt>
                      <c:pt idx="244">
                        <c:v>7.3993599999999998E-3</c:v>
                      </c:pt>
                      <c:pt idx="245">
                        <c:v>7.3488E-3</c:v>
                      </c:pt>
                      <c:pt idx="246">
                        <c:v>7.5119100000000001E-3</c:v>
                      </c:pt>
                      <c:pt idx="247">
                        <c:v>7.2516400000000002E-3</c:v>
                      </c:pt>
                      <c:pt idx="248">
                        <c:v>7.10606E-3</c:v>
                      </c:pt>
                      <c:pt idx="249">
                        <c:v>7.3666599999999997E-3</c:v>
                      </c:pt>
                      <c:pt idx="250">
                        <c:v>7.3771699999999997E-3</c:v>
                      </c:pt>
                      <c:pt idx="251">
                        <c:v>7.3404400000000002E-3</c:v>
                      </c:pt>
                      <c:pt idx="252">
                        <c:v>7.3375100000000002E-3</c:v>
                      </c:pt>
                      <c:pt idx="253">
                        <c:v>7.3115999999999997E-3</c:v>
                      </c:pt>
                      <c:pt idx="254">
                        <c:v>7.3521699999999999E-3</c:v>
                      </c:pt>
                      <c:pt idx="255">
                        <c:v>7.3813799999999999E-3</c:v>
                      </c:pt>
                      <c:pt idx="256">
                        <c:v>7.4820399999999997E-3</c:v>
                      </c:pt>
                      <c:pt idx="257">
                        <c:v>7.4065900000000002E-3</c:v>
                      </c:pt>
                      <c:pt idx="258">
                        <c:v>7.3321799999999998E-3</c:v>
                      </c:pt>
                      <c:pt idx="259">
                        <c:v>7.3602600000000004E-3</c:v>
                      </c:pt>
                      <c:pt idx="260">
                        <c:v>7.3613799999999998E-3</c:v>
                      </c:pt>
                      <c:pt idx="261">
                        <c:v>7.3616799999999998E-3</c:v>
                      </c:pt>
                      <c:pt idx="262">
                        <c:v>7.1859300000000001E-3</c:v>
                      </c:pt>
                      <c:pt idx="263">
                        <c:v>7.15908E-3</c:v>
                      </c:pt>
                      <c:pt idx="264">
                        <c:v>7.1873299999999996E-3</c:v>
                      </c:pt>
                      <c:pt idx="265">
                        <c:v>7.2139200000000004E-3</c:v>
                      </c:pt>
                      <c:pt idx="266">
                        <c:v>7.4755899999999998E-3</c:v>
                      </c:pt>
                      <c:pt idx="267">
                        <c:v>7.1124300000000003E-3</c:v>
                      </c:pt>
                      <c:pt idx="268">
                        <c:v>7.0930999999999998E-3</c:v>
                      </c:pt>
                      <c:pt idx="269">
                        <c:v>7.1595599999999997E-3</c:v>
                      </c:pt>
                      <c:pt idx="270">
                        <c:v>7.26393E-3</c:v>
                      </c:pt>
                      <c:pt idx="271">
                        <c:v>7.2514700000000003E-3</c:v>
                      </c:pt>
                      <c:pt idx="272">
                        <c:v>7.3238799999999996E-3</c:v>
                      </c:pt>
                      <c:pt idx="273">
                        <c:v>7.2417100000000002E-3</c:v>
                      </c:pt>
                      <c:pt idx="274">
                        <c:v>7.1817900000000004E-3</c:v>
                      </c:pt>
                      <c:pt idx="275">
                        <c:v>7.2704600000000003E-3</c:v>
                      </c:pt>
                      <c:pt idx="276">
                        <c:v>7.3294800000000002E-3</c:v>
                      </c:pt>
                      <c:pt idx="277">
                        <c:v>7.4811699999999997E-3</c:v>
                      </c:pt>
                      <c:pt idx="278">
                        <c:v>7.27665E-3</c:v>
                      </c:pt>
                      <c:pt idx="279">
                        <c:v>7.5753799999999996E-3</c:v>
                      </c:pt>
                      <c:pt idx="280">
                        <c:v>7.3930200000000001E-3</c:v>
                      </c:pt>
                      <c:pt idx="281">
                        <c:v>7.4119900000000002E-3</c:v>
                      </c:pt>
                      <c:pt idx="282">
                        <c:v>7.4036099999999997E-3</c:v>
                      </c:pt>
                      <c:pt idx="283">
                        <c:v>7.5337099999999999E-3</c:v>
                      </c:pt>
                      <c:pt idx="284">
                        <c:v>7.4012100000000001E-3</c:v>
                      </c:pt>
                      <c:pt idx="285">
                        <c:v>7.6790499999999998E-3</c:v>
                      </c:pt>
                      <c:pt idx="286">
                        <c:v>7.4742100000000002E-3</c:v>
                      </c:pt>
                      <c:pt idx="287">
                        <c:v>7.3650499999999997E-3</c:v>
                      </c:pt>
                      <c:pt idx="288">
                        <c:v>7.4382800000000002E-3</c:v>
                      </c:pt>
                      <c:pt idx="289">
                        <c:v>7.7823900000000001E-3</c:v>
                      </c:pt>
                      <c:pt idx="290">
                        <c:v>7.6323600000000004E-3</c:v>
                      </c:pt>
                      <c:pt idx="291">
                        <c:v>7.6231099999999998E-3</c:v>
                      </c:pt>
                      <c:pt idx="292">
                        <c:v>7.5512799999999996E-3</c:v>
                      </c:pt>
                      <c:pt idx="293">
                        <c:v>7.3085499999999996E-3</c:v>
                      </c:pt>
                      <c:pt idx="294">
                        <c:v>7.3819100000000002E-3</c:v>
                      </c:pt>
                      <c:pt idx="295">
                        <c:v>7.36135E-3</c:v>
                      </c:pt>
                      <c:pt idx="296">
                        <c:v>7.6520199999999998E-3</c:v>
                      </c:pt>
                      <c:pt idx="297">
                        <c:v>7.5882800000000002E-3</c:v>
                      </c:pt>
                      <c:pt idx="298">
                        <c:v>7.4837699999999998E-3</c:v>
                      </c:pt>
                      <c:pt idx="299">
                        <c:v>7.5337099999999999E-3</c:v>
                      </c:pt>
                    </c:numCache>
                  </c:numRef>
                </c:val>
                <c:smooth val="0"/>
              </c15:ser>
            </c15:filteredLineSeries>
            <c15:filteredLineSeries>
              <c15:ser>
                <c:idx val="8"/>
                <c:order val="5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Trans!$J$1:$J$2</c15:sqref>
                        </c15:formulaRef>
                      </c:ext>
                    </c:extLst>
                    <c:strCache>
                      <c:ptCount val="2"/>
                      <c:pt idx="0">
                        <c:v>ResNet-TLFF</c:v>
                      </c:pt>
                      <c:pt idx="1">
                        <c:v>TrainLoss</c:v>
                      </c:pt>
                    </c:strCache>
                  </c:strRef>
                </c:tx>
                <c:spPr>
                  <a:ln w="28575" cap="rnd">
                    <a:solidFill>
                      <a:schemeClr val="accent3">
                        <a:lumMod val="60000"/>
                      </a:schemeClr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Trans!$A$3:$A$302</c15:sqref>
                        </c15:formulaRef>
                      </c:ext>
                    </c:extLst>
                    <c:numCache>
                      <c:formatCode>General</c:formatCode>
                      <c:ptCount val="300"/>
                      <c:pt idx="0">
                        <c:v>1</c:v>
                      </c:pt>
                      <c:pt idx="1">
                        <c:v>2</c:v>
                      </c:pt>
                      <c:pt idx="2">
                        <c:v>3</c:v>
                      </c:pt>
                      <c:pt idx="3">
                        <c:v>4</c:v>
                      </c:pt>
                      <c:pt idx="4">
                        <c:v>5</c:v>
                      </c:pt>
                      <c:pt idx="5">
                        <c:v>6</c:v>
                      </c:pt>
                      <c:pt idx="6">
                        <c:v>7</c:v>
                      </c:pt>
                      <c:pt idx="7">
                        <c:v>8</c:v>
                      </c:pt>
                      <c:pt idx="8">
                        <c:v>9</c:v>
                      </c:pt>
                      <c:pt idx="9">
                        <c:v>10</c:v>
                      </c:pt>
                      <c:pt idx="10">
                        <c:v>11</c:v>
                      </c:pt>
                      <c:pt idx="11">
                        <c:v>12</c:v>
                      </c:pt>
                      <c:pt idx="12">
                        <c:v>13</c:v>
                      </c:pt>
                      <c:pt idx="13">
                        <c:v>14</c:v>
                      </c:pt>
                      <c:pt idx="14">
                        <c:v>15</c:v>
                      </c:pt>
                      <c:pt idx="15">
                        <c:v>16</c:v>
                      </c:pt>
                      <c:pt idx="16">
                        <c:v>17</c:v>
                      </c:pt>
                      <c:pt idx="17">
                        <c:v>18</c:v>
                      </c:pt>
                      <c:pt idx="18">
                        <c:v>19</c:v>
                      </c:pt>
                      <c:pt idx="19">
                        <c:v>20</c:v>
                      </c:pt>
                      <c:pt idx="20">
                        <c:v>21</c:v>
                      </c:pt>
                      <c:pt idx="21">
                        <c:v>22</c:v>
                      </c:pt>
                      <c:pt idx="22">
                        <c:v>23</c:v>
                      </c:pt>
                      <c:pt idx="23">
                        <c:v>24</c:v>
                      </c:pt>
                      <c:pt idx="24">
                        <c:v>25</c:v>
                      </c:pt>
                      <c:pt idx="25">
                        <c:v>26</c:v>
                      </c:pt>
                      <c:pt idx="26">
                        <c:v>27</c:v>
                      </c:pt>
                      <c:pt idx="27">
                        <c:v>28</c:v>
                      </c:pt>
                      <c:pt idx="28">
                        <c:v>29</c:v>
                      </c:pt>
                      <c:pt idx="29">
                        <c:v>30</c:v>
                      </c:pt>
                      <c:pt idx="30">
                        <c:v>31</c:v>
                      </c:pt>
                      <c:pt idx="31">
                        <c:v>32</c:v>
                      </c:pt>
                      <c:pt idx="32">
                        <c:v>33</c:v>
                      </c:pt>
                      <c:pt idx="33">
                        <c:v>34</c:v>
                      </c:pt>
                      <c:pt idx="34">
                        <c:v>35</c:v>
                      </c:pt>
                      <c:pt idx="35">
                        <c:v>36</c:v>
                      </c:pt>
                      <c:pt idx="36">
                        <c:v>37</c:v>
                      </c:pt>
                      <c:pt idx="37">
                        <c:v>38</c:v>
                      </c:pt>
                      <c:pt idx="38">
                        <c:v>39</c:v>
                      </c:pt>
                      <c:pt idx="39">
                        <c:v>40</c:v>
                      </c:pt>
                      <c:pt idx="40">
                        <c:v>41</c:v>
                      </c:pt>
                      <c:pt idx="41">
                        <c:v>42</c:v>
                      </c:pt>
                      <c:pt idx="42">
                        <c:v>43</c:v>
                      </c:pt>
                      <c:pt idx="43">
                        <c:v>44</c:v>
                      </c:pt>
                      <c:pt idx="44">
                        <c:v>45</c:v>
                      </c:pt>
                      <c:pt idx="45">
                        <c:v>46</c:v>
                      </c:pt>
                      <c:pt idx="46">
                        <c:v>47</c:v>
                      </c:pt>
                      <c:pt idx="47">
                        <c:v>48</c:v>
                      </c:pt>
                      <c:pt idx="48">
                        <c:v>49</c:v>
                      </c:pt>
                      <c:pt idx="49">
                        <c:v>50</c:v>
                      </c:pt>
                      <c:pt idx="50">
                        <c:v>51</c:v>
                      </c:pt>
                      <c:pt idx="51">
                        <c:v>52</c:v>
                      </c:pt>
                      <c:pt idx="52">
                        <c:v>53</c:v>
                      </c:pt>
                      <c:pt idx="53">
                        <c:v>54</c:v>
                      </c:pt>
                      <c:pt idx="54">
                        <c:v>55</c:v>
                      </c:pt>
                      <c:pt idx="55">
                        <c:v>56</c:v>
                      </c:pt>
                      <c:pt idx="56">
                        <c:v>57</c:v>
                      </c:pt>
                      <c:pt idx="57">
                        <c:v>58</c:v>
                      </c:pt>
                      <c:pt idx="58">
                        <c:v>59</c:v>
                      </c:pt>
                      <c:pt idx="59">
                        <c:v>60</c:v>
                      </c:pt>
                      <c:pt idx="60">
                        <c:v>61</c:v>
                      </c:pt>
                      <c:pt idx="61">
                        <c:v>62</c:v>
                      </c:pt>
                      <c:pt idx="62">
                        <c:v>63</c:v>
                      </c:pt>
                      <c:pt idx="63">
                        <c:v>64</c:v>
                      </c:pt>
                      <c:pt idx="64">
                        <c:v>65</c:v>
                      </c:pt>
                      <c:pt idx="65">
                        <c:v>66</c:v>
                      </c:pt>
                      <c:pt idx="66">
                        <c:v>67</c:v>
                      </c:pt>
                      <c:pt idx="67">
                        <c:v>68</c:v>
                      </c:pt>
                      <c:pt idx="68">
                        <c:v>69</c:v>
                      </c:pt>
                      <c:pt idx="69">
                        <c:v>70</c:v>
                      </c:pt>
                      <c:pt idx="70">
                        <c:v>71</c:v>
                      </c:pt>
                      <c:pt idx="71">
                        <c:v>72</c:v>
                      </c:pt>
                      <c:pt idx="72">
                        <c:v>73</c:v>
                      </c:pt>
                      <c:pt idx="73">
                        <c:v>74</c:v>
                      </c:pt>
                      <c:pt idx="74">
                        <c:v>75</c:v>
                      </c:pt>
                      <c:pt idx="75">
                        <c:v>76</c:v>
                      </c:pt>
                      <c:pt idx="76">
                        <c:v>77</c:v>
                      </c:pt>
                      <c:pt idx="77">
                        <c:v>78</c:v>
                      </c:pt>
                      <c:pt idx="78">
                        <c:v>79</c:v>
                      </c:pt>
                      <c:pt idx="79">
                        <c:v>80</c:v>
                      </c:pt>
                      <c:pt idx="80">
                        <c:v>81</c:v>
                      </c:pt>
                      <c:pt idx="81">
                        <c:v>82</c:v>
                      </c:pt>
                      <c:pt idx="82">
                        <c:v>83</c:v>
                      </c:pt>
                      <c:pt idx="83">
                        <c:v>84</c:v>
                      </c:pt>
                      <c:pt idx="84">
                        <c:v>85</c:v>
                      </c:pt>
                      <c:pt idx="85">
                        <c:v>86</c:v>
                      </c:pt>
                      <c:pt idx="86">
                        <c:v>87</c:v>
                      </c:pt>
                      <c:pt idx="87">
                        <c:v>88</c:v>
                      </c:pt>
                      <c:pt idx="88">
                        <c:v>89</c:v>
                      </c:pt>
                      <c:pt idx="89">
                        <c:v>90</c:v>
                      </c:pt>
                      <c:pt idx="90">
                        <c:v>91</c:v>
                      </c:pt>
                      <c:pt idx="91">
                        <c:v>92</c:v>
                      </c:pt>
                      <c:pt idx="92">
                        <c:v>93</c:v>
                      </c:pt>
                      <c:pt idx="93">
                        <c:v>94</c:v>
                      </c:pt>
                      <c:pt idx="94">
                        <c:v>95</c:v>
                      </c:pt>
                      <c:pt idx="95">
                        <c:v>96</c:v>
                      </c:pt>
                      <c:pt idx="96">
                        <c:v>97</c:v>
                      </c:pt>
                      <c:pt idx="97">
                        <c:v>98</c:v>
                      </c:pt>
                      <c:pt idx="98">
                        <c:v>99</c:v>
                      </c:pt>
                      <c:pt idx="99">
                        <c:v>100</c:v>
                      </c:pt>
                      <c:pt idx="100">
                        <c:v>101</c:v>
                      </c:pt>
                      <c:pt idx="101">
                        <c:v>102</c:v>
                      </c:pt>
                      <c:pt idx="102">
                        <c:v>103</c:v>
                      </c:pt>
                      <c:pt idx="103">
                        <c:v>104</c:v>
                      </c:pt>
                      <c:pt idx="104">
                        <c:v>105</c:v>
                      </c:pt>
                      <c:pt idx="105">
                        <c:v>106</c:v>
                      </c:pt>
                      <c:pt idx="106">
                        <c:v>107</c:v>
                      </c:pt>
                      <c:pt idx="107">
                        <c:v>108</c:v>
                      </c:pt>
                      <c:pt idx="108">
                        <c:v>109</c:v>
                      </c:pt>
                      <c:pt idx="109">
                        <c:v>110</c:v>
                      </c:pt>
                      <c:pt idx="110">
                        <c:v>111</c:v>
                      </c:pt>
                      <c:pt idx="111">
                        <c:v>112</c:v>
                      </c:pt>
                      <c:pt idx="112">
                        <c:v>113</c:v>
                      </c:pt>
                      <c:pt idx="113">
                        <c:v>114</c:v>
                      </c:pt>
                      <c:pt idx="114">
                        <c:v>115</c:v>
                      </c:pt>
                      <c:pt idx="115">
                        <c:v>116</c:v>
                      </c:pt>
                      <c:pt idx="116">
                        <c:v>117</c:v>
                      </c:pt>
                      <c:pt idx="117">
                        <c:v>118</c:v>
                      </c:pt>
                      <c:pt idx="118">
                        <c:v>119</c:v>
                      </c:pt>
                      <c:pt idx="119">
                        <c:v>120</c:v>
                      </c:pt>
                      <c:pt idx="120">
                        <c:v>121</c:v>
                      </c:pt>
                      <c:pt idx="121">
                        <c:v>122</c:v>
                      </c:pt>
                      <c:pt idx="122">
                        <c:v>123</c:v>
                      </c:pt>
                      <c:pt idx="123">
                        <c:v>124</c:v>
                      </c:pt>
                      <c:pt idx="124">
                        <c:v>125</c:v>
                      </c:pt>
                      <c:pt idx="125">
                        <c:v>126</c:v>
                      </c:pt>
                      <c:pt idx="126">
                        <c:v>127</c:v>
                      </c:pt>
                      <c:pt idx="127">
                        <c:v>128</c:v>
                      </c:pt>
                      <c:pt idx="128">
                        <c:v>129</c:v>
                      </c:pt>
                      <c:pt idx="129">
                        <c:v>130</c:v>
                      </c:pt>
                      <c:pt idx="130">
                        <c:v>131</c:v>
                      </c:pt>
                      <c:pt idx="131">
                        <c:v>132</c:v>
                      </c:pt>
                      <c:pt idx="132">
                        <c:v>133</c:v>
                      </c:pt>
                      <c:pt idx="133">
                        <c:v>134</c:v>
                      </c:pt>
                      <c:pt idx="134">
                        <c:v>135</c:v>
                      </c:pt>
                      <c:pt idx="135">
                        <c:v>136</c:v>
                      </c:pt>
                      <c:pt idx="136">
                        <c:v>137</c:v>
                      </c:pt>
                      <c:pt idx="137">
                        <c:v>138</c:v>
                      </c:pt>
                      <c:pt idx="138">
                        <c:v>139</c:v>
                      </c:pt>
                      <c:pt idx="139">
                        <c:v>140</c:v>
                      </c:pt>
                      <c:pt idx="140">
                        <c:v>141</c:v>
                      </c:pt>
                      <c:pt idx="141">
                        <c:v>142</c:v>
                      </c:pt>
                      <c:pt idx="142">
                        <c:v>143</c:v>
                      </c:pt>
                      <c:pt idx="143">
                        <c:v>144</c:v>
                      </c:pt>
                      <c:pt idx="144">
                        <c:v>145</c:v>
                      </c:pt>
                      <c:pt idx="145">
                        <c:v>146</c:v>
                      </c:pt>
                      <c:pt idx="146">
                        <c:v>147</c:v>
                      </c:pt>
                      <c:pt idx="147">
                        <c:v>148</c:v>
                      </c:pt>
                      <c:pt idx="148">
                        <c:v>149</c:v>
                      </c:pt>
                      <c:pt idx="149">
                        <c:v>150</c:v>
                      </c:pt>
                      <c:pt idx="150">
                        <c:v>151</c:v>
                      </c:pt>
                      <c:pt idx="151">
                        <c:v>152</c:v>
                      </c:pt>
                      <c:pt idx="152">
                        <c:v>153</c:v>
                      </c:pt>
                      <c:pt idx="153">
                        <c:v>154</c:v>
                      </c:pt>
                      <c:pt idx="154">
                        <c:v>155</c:v>
                      </c:pt>
                      <c:pt idx="155">
                        <c:v>156</c:v>
                      </c:pt>
                      <c:pt idx="156">
                        <c:v>157</c:v>
                      </c:pt>
                      <c:pt idx="157">
                        <c:v>158</c:v>
                      </c:pt>
                      <c:pt idx="158">
                        <c:v>159</c:v>
                      </c:pt>
                      <c:pt idx="159">
                        <c:v>160</c:v>
                      </c:pt>
                      <c:pt idx="160">
                        <c:v>161</c:v>
                      </c:pt>
                      <c:pt idx="161">
                        <c:v>162</c:v>
                      </c:pt>
                      <c:pt idx="162">
                        <c:v>163</c:v>
                      </c:pt>
                      <c:pt idx="163">
                        <c:v>164</c:v>
                      </c:pt>
                      <c:pt idx="164">
                        <c:v>165</c:v>
                      </c:pt>
                      <c:pt idx="165">
                        <c:v>166</c:v>
                      </c:pt>
                      <c:pt idx="166">
                        <c:v>167</c:v>
                      </c:pt>
                      <c:pt idx="167">
                        <c:v>168</c:v>
                      </c:pt>
                      <c:pt idx="168">
                        <c:v>169</c:v>
                      </c:pt>
                      <c:pt idx="169">
                        <c:v>170</c:v>
                      </c:pt>
                      <c:pt idx="170">
                        <c:v>171</c:v>
                      </c:pt>
                      <c:pt idx="171">
                        <c:v>172</c:v>
                      </c:pt>
                      <c:pt idx="172">
                        <c:v>173</c:v>
                      </c:pt>
                      <c:pt idx="173">
                        <c:v>174</c:v>
                      </c:pt>
                      <c:pt idx="174">
                        <c:v>175</c:v>
                      </c:pt>
                      <c:pt idx="175">
                        <c:v>176</c:v>
                      </c:pt>
                      <c:pt idx="176">
                        <c:v>177</c:v>
                      </c:pt>
                      <c:pt idx="177">
                        <c:v>178</c:v>
                      </c:pt>
                      <c:pt idx="178">
                        <c:v>179</c:v>
                      </c:pt>
                      <c:pt idx="179">
                        <c:v>180</c:v>
                      </c:pt>
                      <c:pt idx="180">
                        <c:v>181</c:v>
                      </c:pt>
                      <c:pt idx="181">
                        <c:v>182</c:v>
                      </c:pt>
                      <c:pt idx="182">
                        <c:v>183</c:v>
                      </c:pt>
                      <c:pt idx="183">
                        <c:v>184</c:v>
                      </c:pt>
                      <c:pt idx="184">
                        <c:v>185</c:v>
                      </c:pt>
                      <c:pt idx="185">
                        <c:v>186</c:v>
                      </c:pt>
                      <c:pt idx="186">
                        <c:v>187</c:v>
                      </c:pt>
                      <c:pt idx="187">
                        <c:v>188</c:v>
                      </c:pt>
                      <c:pt idx="188">
                        <c:v>189</c:v>
                      </c:pt>
                      <c:pt idx="189">
                        <c:v>190</c:v>
                      </c:pt>
                      <c:pt idx="190">
                        <c:v>191</c:v>
                      </c:pt>
                      <c:pt idx="191">
                        <c:v>192</c:v>
                      </c:pt>
                      <c:pt idx="192">
                        <c:v>193</c:v>
                      </c:pt>
                      <c:pt idx="193">
                        <c:v>194</c:v>
                      </c:pt>
                      <c:pt idx="194">
                        <c:v>195</c:v>
                      </c:pt>
                      <c:pt idx="195">
                        <c:v>196</c:v>
                      </c:pt>
                      <c:pt idx="196">
                        <c:v>197</c:v>
                      </c:pt>
                      <c:pt idx="197">
                        <c:v>198</c:v>
                      </c:pt>
                      <c:pt idx="198">
                        <c:v>199</c:v>
                      </c:pt>
                      <c:pt idx="199">
                        <c:v>200</c:v>
                      </c:pt>
                      <c:pt idx="200">
                        <c:v>201</c:v>
                      </c:pt>
                      <c:pt idx="201">
                        <c:v>202</c:v>
                      </c:pt>
                      <c:pt idx="202">
                        <c:v>203</c:v>
                      </c:pt>
                      <c:pt idx="203">
                        <c:v>204</c:v>
                      </c:pt>
                      <c:pt idx="204">
                        <c:v>205</c:v>
                      </c:pt>
                      <c:pt idx="205">
                        <c:v>206</c:v>
                      </c:pt>
                      <c:pt idx="206">
                        <c:v>207</c:v>
                      </c:pt>
                      <c:pt idx="207">
                        <c:v>208</c:v>
                      </c:pt>
                      <c:pt idx="208">
                        <c:v>209</c:v>
                      </c:pt>
                      <c:pt idx="209">
                        <c:v>210</c:v>
                      </c:pt>
                      <c:pt idx="210">
                        <c:v>211</c:v>
                      </c:pt>
                      <c:pt idx="211">
                        <c:v>212</c:v>
                      </c:pt>
                      <c:pt idx="212">
                        <c:v>213</c:v>
                      </c:pt>
                      <c:pt idx="213">
                        <c:v>214</c:v>
                      </c:pt>
                      <c:pt idx="214">
                        <c:v>215</c:v>
                      </c:pt>
                      <c:pt idx="215">
                        <c:v>216</c:v>
                      </c:pt>
                      <c:pt idx="216">
                        <c:v>217</c:v>
                      </c:pt>
                      <c:pt idx="217">
                        <c:v>218</c:v>
                      </c:pt>
                      <c:pt idx="218">
                        <c:v>219</c:v>
                      </c:pt>
                      <c:pt idx="219">
                        <c:v>220</c:v>
                      </c:pt>
                      <c:pt idx="220">
                        <c:v>221</c:v>
                      </c:pt>
                      <c:pt idx="221">
                        <c:v>222</c:v>
                      </c:pt>
                      <c:pt idx="222">
                        <c:v>223</c:v>
                      </c:pt>
                      <c:pt idx="223">
                        <c:v>224</c:v>
                      </c:pt>
                      <c:pt idx="224">
                        <c:v>225</c:v>
                      </c:pt>
                      <c:pt idx="225">
                        <c:v>226</c:v>
                      </c:pt>
                      <c:pt idx="226">
                        <c:v>227</c:v>
                      </c:pt>
                      <c:pt idx="227">
                        <c:v>228</c:v>
                      </c:pt>
                      <c:pt idx="228">
                        <c:v>229</c:v>
                      </c:pt>
                      <c:pt idx="229">
                        <c:v>230</c:v>
                      </c:pt>
                      <c:pt idx="230">
                        <c:v>231</c:v>
                      </c:pt>
                      <c:pt idx="231">
                        <c:v>232</c:v>
                      </c:pt>
                      <c:pt idx="232">
                        <c:v>233</c:v>
                      </c:pt>
                      <c:pt idx="233">
                        <c:v>234</c:v>
                      </c:pt>
                      <c:pt idx="234">
                        <c:v>235</c:v>
                      </c:pt>
                      <c:pt idx="235">
                        <c:v>236</c:v>
                      </c:pt>
                      <c:pt idx="236">
                        <c:v>237</c:v>
                      </c:pt>
                      <c:pt idx="237">
                        <c:v>238</c:v>
                      </c:pt>
                      <c:pt idx="238">
                        <c:v>239</c:v>
                      </c:pt>
                      <c:pt idx="239">
                        <c:v>240</c:v>
                      </c:pt>
                      <c:pt idx="240">
                        <c:v>241</c:v>
                      </c:pt>
                      <c:pt idx="241">
                        <c:v>242</c:v>
                      </c:pt>
                      <c:pt idx="242">
                        <c:v>243</c:v>
                      </c:pt>
                      <c:pt idx="243">
                        <c:v>244</c:v>
                      </c:pt>
                      <c:pt idx="244">
                        <c:v>245</c:v>
                      </c:pt>
                      <c:pt idx="245">
                        <c:v>246</c:v>
                      </c:pt>
                      <c:pt idx="246">
                        <c:v>247</c:v>
                      </c:pt>
                      <c:pt idx="247">
                        <c:v>248</c:v>
                      </c:pt>
                      <c:pt idx="248">
                        <c:v>249</c:v>
                      </c:pt>
                      <c:pt idx="249">
                        <c:v>250</c:v>
                      </c:pt>
                      <c:pt idx="250">
                        <c:v>251</c:v>
                      </c:pt>
                      <c:pt idx="251">
                        <c:v>252</c:v>
                      </c:pt>
                      <c:pt idx="252">
                        <c:v>253</c:v>
                      </c:pt>
                      <c:pt idx="253">
                        <c:v>254</c:v>
                      </c:pt>
                      <c:pt idx="254">
                        <c:v>255</c:v>
                      </c:pt>
                      <c:pt idx="255">
                        <c:v>256</c:v>
                      </c:pt>
                      <c:pt idx="256">
                        <c:v>257</c:v>
                      </c:pt>
                      <c:pt idx="257">
                        <c:v>258</c:v>
                      </c:pt>
                      <c:pt idx="258">
                        <c:v>259</c:v>
                      </c:pt>
                      <c:pt idx="259">
                        <c:v>260</c:v>
                      </c:pt>
                      <c:pt idx="260">
                        <c:v>261</c:v>
                      </c:pt>
                      <c:pt idx="261">
                        <c:v>262</c:v>
                      </c:pt>
                      <c:pt idx="262">
                        <c:v>263</c:v>
                      </c:pt>
                      <c:pt idx="263">
                        <c:v>264</c:v>
                      </c:pt>
                      <c:pt idx="264">
                        <c:v>265</c:v>
                      </c:pt>
                      <c:pt idx="265">
                        <c:v>266</c:v>
                      </c:pt>
                      <c:pt idx="266">
                        <c:v>267</c:v>
                      </c:pt>
                      <c:pt idx="267">
                        <c:v>268</c:v>
                      </c:pt>
                      <c:pt idx="268">
                        <c:v>269</c:v>
                      </c:pt>
                      <c:pt idx="269">
                        <c:v>270</c:v>
                      </c:pt>
                      <c:pt idx="270">
                        <c:v>271</c:v>
                      </c:pt>
                      <c:pt idx="271">
                        <c:v>272</c:v>
                      </c:pt>
                      <c:pt idx="272">
                        <c:v>273</c:v>
                      </c:pt>
                      <c:pt idx="273">
                        <c:v>274</c:v>
                      </c:pt>
                      <c:pt idx="274">
                        <c:v>275</c:v>
                      </c:pt>
                      <c:pt idx="275">
                        <c:v>276</c:v>
                      </c:pt>
                      <c:pt idx="276">
                        <c:v>277</c:v>
                      </c:pt>
                      <c:pt idx="277">
                        <c:v>278</c:v>
                      </c:pt>
                      <c:pt idx="278">
                        <c:v>279</c:v>
                      </c:pt>
                      <c:pt idx="279">
                        <c:v>280</c:v>
                      </c:pt>
                      <c:pt idx="280">
                        <c:v>281</c:v>
                      </c:pt>
                      <c:pt idx="281">
                        <c:v>282</c:v>
                      </c:pt>
                      <c:pt idx="282">
                        <c:v>283</c:v>
                      </c:pt>
                      <c:pt idx="283">
                        <c:v>284</c:v>
                      </c:pt>
                      <c:pt idx="284">
                        <c:v>285</c:v>
                      </c:pt>
                      <c:pt idx="285">
                        <c:v>286</c:v>
                      </c:pt>
                      <c:pt idx="286">
                        <c:v>287</c:v>
                      </c:pt>
                      <c:pt idx="287">
                        <c:v>288</c:v>
                      </c:pt>
                      <c:pt idx="288">
                        <c:v>289</c:v>
                      </c:pt>
                      <c:pt idx="289">
                        <c:v>290</c:v>
                      </c:pt>
                      <c:pt idx="290">
                        <c:v>291</c:v>
                      </c:pt>
                      <c:pt idx="291">
                        <c:v>292</c:v>
                      </c:pt>
                      <c:pt idx="292">
                        <c:v>293</c:v>
                      </c:pt>
                      <c:pt idx="293">
                        <c:v>294</c:v>
                      </c:pt>
                      <c:pt idx="294">
                        <c:v>295</c:v>
                      </c:pt>
                      <c:pt idx="295">
                        <c:v>296</c:v>
                      </c:pt>
                      <c:pt idx="296">
                        <c:v>297</c:v>
                      </c:pt>
                      <c:pt idx="297">
                        <c:v>298</c:v>
                      </c:pt>
                      <c:pt idx="298">
                        <c:v>299</c:v>
                      </c:pt>
                      <c:pt idx="299">
                        <c:v>300</c:v>
                      </c:pt>
                    </c:numCache>
                  </c:num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Trans!$J$3:$J$302</c15:sqref>
                        </c15:formulaRef>
                      </c:ext>
                    </c:extLst>
                    <c:numCache>
                      <c:formatCode>General</c:formatCode>
                      <c:ptCount val="300"/>
                      <c:pt idx="0">
                        <c:v>3.4569099999999998E-2</c:v>
                      </c:pt>
                      <c:pt idx="1">
                        <c:v>3.3711600000000001E-2</c:v>
                      </c:pt>
                      <c:pt idx="2">
                        <c:v>3.32176E-2</c:v>
                      </c:pt>
                      <c:pt idx="3">
                        <c:v>3.2707800000000002E-2</c:v>
                      </c:pt>
                      <c:pt idx="4">
                        <c:v>3.1817699999999997E-2</c:v>
                      </c:pt>
                      <c:pt idx="5">
                        <c:v>3.1348000000000001E-2</c:v>
                      </c:pt>
                      <c:pt idx="6">
                        <c:v>3.0825100000000001E-2</c:v>
                      </c:pt>
                      <c:pt idx="7">
                        <c:v>2.9875599999999999E-2</c:v>
                      </c:pt>
                      <c:pt idx="8">
                        <c:v>2.92211E-2</c:v>
                      </c:pt>
                      <c:pt idx="9">
                        <c:v>2.8683400000000001E-2</c:v>
                      </c:pt>
                      <c:pt idx="10">
                        <c:v>2.8043200000000001E-2</c:v>
                      </c:pt>
                      <c:pt idx="11">
                        <c:v>2.7464499999999999E-2</c:v>
                      </c:pt>
                      <c:pt idx="12">
                        <c:v>2.68194E-2</c:v>
                      </c:pt>
                      <c:pt idx="13">
                        <c:v>2.63585E-2</c:v>
                      </c:pt>
                      <c:pt idx="14">
                        <c:v>2.55319E-2</c:v>
                      </c:pt>
                      <c:pt idx="15">
                        <c:v>2.4912900000000002E-2</c:v>
                      </c:pt>
                      <c:pt idx="16">
                        <c:v>2.4494499999999999E-2</c:v>
                      </c:pt>
                      <c:pt idx="17">
                        <c:v>2.3873399999999999E-2</c:v>
                      </c:pt>
                      <c:pt idx="18">
                        <c:v>2.3472799999999999E-2</c:v>
                      </c:pt>
                      <c:pt idx="19">
                        <c:v>2.28522E-2</c:v>
                      </c:pt>
                      <c:pt idx="20">
                        <c:v>2.2123500000000001E-2</c:v>
                      </c:pt>
                      <c:pt idx="21">
                        <c:v>2.1507999999999999E-2</c:v>
                      </c:pt>
                      <c:pt idx="22">
                        <c:v>2.128E-2</c:v>
                      </c:pt>
                      <c:pt idx="23">
                        <c:v>2.0533900000000001E-2</c:v>
                      </c:pt>
                      <c:pt idx="24">
                        <c:v>1.9915700000000001E-2</c:v>
                      </c:pt>
                      <c:pt idx="25">
                        <c:v>1.9424899999999998E-2</c:v>
                      </c:pt>
                      <c:pt idx="26">
                        <c:v>1.89258E-2</c:v>
                      </c:pt>
                      <c:pt idx="27">
                        <c:v>1.8632099999999999E-2</c:v>
                      </c:pt>
                      <c:pt idx="28">
                        <c:v>1.7919399999999999E-2</c:v>
                      </c:pt>
                      <c:pt idx="29">
                        <c:v>1.76042E-2</c:v>
                      </c:pt>
                      <c:pt idx="30">
                        <c:v>1.6903100000000001E-2</c:v>
                      </c:pt>
                      <c:pt idx="31">
                        <c:v>1.6490999999999999E-2</c:v>
                      </c:pt>
                      <c:pt idx="32">
                        <c:v>1.61963E-2</c:v>
                      </c:pt>
                      <c:pt idx="33">
                        <c:v>1.55487E-2</c:v>
                      </c:pt>
                      <c:pt idx="34">
                        <c:v>1.5230799999999999E-2</c:v>
                      </c:pt>
                      <c:pt idx="35">
                        <c:v>1.47213E-2</c:v>
                      </c:pt>
                      <c:pt idx="36">
                        <c:v>1.4304799999999999E-2</c:v>
                      </c:pt>
                      <c:pt idx="37">
                        <c:v>1.38348E-2</c:v>
                      </c:pt>
                      <c:pt idx="38">
                        <c:v>1.34062E-2</c:v>
                      </c:pt>
                      <c:pt idx="39">
                        <c:v>1.30175E-2</c:v>
                      </c:pt>
                      <c:pt idx="40">
                        <c:v>1.2525700000000001E-2</c:v>
                      </c:pt>
                      <c:pt idx="41">
                        <c:v>1.2030300000000001E-2</c:v>
                      </c:pt>
                      <c:pt idx="42">
                        <c:v>1.1554699999999999E-2</c:v>
                      </c:pt>
                      <c:pt idx="43">
                        <c:v>1.1206199999999999E-2</c:v>
                      </c:pt>
                      <c:pt idx="44">
                        <c:v>1.08231E-2</c:v>
                      </c:pt>
                      <c:pt idx="45">
                        <c:v>1.0357E-2</c:v>
                      </c:pt>
                      <c:pt idx="46">
                        <c:v>9.9267299999999999E-3</c:v>
                      </c:pt>
                      <c:pt idx="47">
                        <c:v>9.5819600000000005E-3</c:v>
                      </c:pt>
                      <c:pt idx="48">
                        <c:v>9.1905500000000005E-3</c:v>
                      </c:pt>
                      <c:pt idx="49">
                        <c:v>8.8135499999999999E-3</c:v>
                      </c:pt>
                      <c:pt idx="50">
                        <c:v>8.3947399999999995E-3</c:v>
                      </c:pt>
                      <c:pt idx="51">
                        <c:v>8.2151900000000007E-3</c:v>
                      </c:pt>
                      <c:pt idx="52">
                        <c:v>7.8347899999999995E-3</c:v>
                      </c:pt>
                      <c:pt idx="53">
                        <c:v>7.5503699999999998E-3</c:v>
                      </c:pt>
                      <c:pt idx="54">
                        <c:v>7.3499999999999998E-3</c:v>
                      </c:pt>
                      <c:pt idx="55">
                        <c:v>7.0195800000000001E-3</c:v>
                      </c:pt>
                      <c:pt idx="56">
                        <c:v>6.7258300000000003E-3</c:v>
                      </c:pt>
                      <c:pt idx="57">
                        <c:v>6.4411299999999998E-3</c:v>
                      </c:pt>
                      <c:pt idx="58">
                        <c:v>6.2752600000000004E-3</c:v>
                      </c:pt>
                      <c:pt idx="59">
                        <c:v>5.9813399999999999E-3</c:v>
                      </c:pt>
                      <c:pt idx="60">
                        <c:v>5.8468900000000004E-3</c:v>
                      </c:pt>
                      <c:pt idx="61">
                        <c:v>5.6850399999999997E-3</c:v>
                      </c:pt>
                      <c:pt idx="62">
                        <c:v>5.4956099999999997E-3</c:v>
                      </c:pt>
                      <c:pt idx="63">
                        <c:v>5.2742800000000001E-3</c:v>
                      </c:pt>
                      <c:pt idx="64">
                        <c:v>5.1677299999999997E-3</c:v>
                      </c:pt>
                      <c:pt idx="65">
                        <c:v>5.0367900000000002E-3</c:v>
                      </c:pt>
                      <c:pt idx="66">
                        <c:v>4.8877800000000004E-3</c:v>
                      </c:pt>
                      <c:pt idx="67">
                        <c:v>4.7496700000000001E-3</c:v>
                      </c:pt>
                      <c:pt idx="68">
                        <c:v>4.8298400000000002E-3</c:v>
                      </c:pt>
                      <c:pt idx="69">
                        <c:v>4.7507900000000004E-3</c:v>
                      </c:pt>
                      <c:pt idx="70">
                        <c:v>4.5434100000000003E-3</c:v>
                      </c:pt>
                      <c:pt idx="71">
                        <c:v>4.5577999999999999E-3</c:v>
                      </c:pt>
                      <c:pt idx="72">
                        <c:v>4.6002700000000001E-3</c:v>
                      </c:pt>
                      <c:pt idx="73">
                        <c:v>4.4769500000000004E-3</c:v>
                      </c:pt>
                      <c:pt idx="74">
                        <c:v>4.4412699999999998E-3</c:v>
                      </c:pt>
                      <c:pt idx="75">
                        <c:v>4.3348199999999996E-3</c:v>
                      </c:pt>
                      <c:pt idx="76">
                        <c:v>4.2723600000000002E-3</c:v>
                      </c:pt>
                      <c:pt idx="77">
                        <c:v>4.3214300000000002E-3</c:v>
                      </c:pt>
                      <c:pt idx="78">
                        <c:v>4.2244500000000003E-3</c:v>
                      </c:pt>
                      <c:pt idx="79">
                        <c:v>4.2509899999999996E-3</c:v>
                      </c:pt>
                      <c:pt idx="80">
                        <c:v>4.18784E-3</c:v>
                      </c:pt>
                      <c:pt idx="81">
                        <c:v>4.15498E-3</c:v>
                      </c:pt>
                      <c:pt idx="82">
                        <c:v>4.13248E-3</c:v>
                      </c:pt>
                      <c:pt idx="83">
                        <c:v>4.1466100000000002E-3</c:v>
                      </c:pt>
                      <c:pt idx="84">
                        <c:v>4.0942499999999998E-3</c:v>
                      </c:pt>
                      <c:pt idx="85">
                        <c:v>4.0909900000000001E-3</c:v>
                      </c:pt>
                      <c:pt idx="86">
                        <c:v>4.0043700000000002E-3</c:v>
                      </c:pt>
                      <c:pt idx="87">
                        <c:v>3.9221000000000004E-3</c:v>
                      </c:pt>
                      <c:pt idx="88">
                        <c:v>3.9965399999999998E-3</c:v>
                      </c:pt>
                      <c:pt idx="89">
                        <c:v>3.9591399999999999E-3</c:v>
                      </c:pt>
                      <c:pt idx="90">
                        <c:v>3.9267499999999997E-3</c:v>
                      </c:pt>
                      <c:pt idx="91">
                        <c:v>3.8589800000000001E-3</c:v>
                      </c:pt>
                      <c:pt idx="92">
                        <c:v>3.8397499999999998E-3</c:v>
                      </c:pt>
                      <c:pt idx="93">
                        <c:v>3.8356499999999999E-3</c:v>
                      </c:pt>
                      <c:pt idx="94">
                        <c:v>3.85499E-3</c:v>
                      </c:pt>
                      <c:pt idx="95">
                        <c:v>3.7788000000000001E-3</c:v>
                      </c:pt>
                      <c:pt idx="96">
                        <c:v>3.78233E-3</c:v>
                      </c:pt>
                      <c:pt idx="97">
                        <c:v>3.7950800000000002E-3</c:v>
                      </c:pt>
                      <c:pt idx="98">
                        <c:v>3.7494300000000002E-3</c:v>
                      </c:pt>
                      <c:pt idx="99">
                        <c:v>3.7245099999999999E-3</c:v>
                      </c:pt>
                      <c:pt idx="100">
                        <c:v>3.7680999999999999E-3</c:v>
                      </c:pt>
                      <c:pt idx="101">
                        <c:v>3.7402099999999999E-3</c:v>
                      </c:pt>
                      <c:pt idx="102">
                        <c:v>3.7131999999999998E-3</c:v>
                      </c:pt>
                      <c:pt idx="103">
                        <c:v>3.7361400000000002E-3</c:v>
                      </c:pt>
                      <c:pt idx="104">
                        <c:v>3.7113100000000002E-3</c:v>
                      </c:pt>
                      <c:pt idx="105">
                        <c:v>3.63387E-3</c:v>
                      </c:pt>
                      <c:pt idx="106">
                        <c:v>3.6485599999999999E-3</c:v>
                      </c:pt>
                      <c:pt idx="107">
                        <c:v>3.6292999999999998E-3</c:v>
                      </c:pt>
                      <c:pt idx="108">
                        <c:v>3.6259500000000002E-3</c:v>
                      </c:pt>
                      <c:pt idx="109">
                        <c:v>3.6155900000000001E-3</c:v>
                      </c:pt>
                      <c:pt idx="110">
                        <c:v>3.57055E-3</c:v>
                      </c:pt>
                      <c:pt idx="111">
                        <c:v>3.6625999999999998E-3</c:v>
                      </c:pt>
                      <c:pt idx="112">
                        <c:v>3.5758000000000001E-3</c:v>
                      </c:pt>
                      <c:pt idx="113">
                        <c:v>3.5869399999999998E-3</c:v>
                      </c:pt>
                      <c:pt idx="114">
                        <c:v>3.5639700000000001E-3</c:v>
                      </c:pt>
                      <c:pt idx="115">
                        <c:v>3.5122399999999998E-3</c:v>
                      </c:pt>
                      <c:pt idx="116">
                        <c:v>3.49834E-3</c:v>
                      </c:pt>
                      <c:pt idx="117">
                        <c:v>3.5484499999999999E-3</c:v>
                      </c:pt>
                      <c:pt idx="118">
                        <c:v>3.49081E-3</c:v>
                      </c:pt>
                      <c:pt idx="119">
                        <c:v>3.4941799999999999E-3</c:v>
                      </c:pt>
                      <c:pt idx="120">
                        <c:v>3.5344500000000002E-3</c:v>
                      </c:pt>
                      <c:pt idx="121">
                        <c:v>3.5071799999999999E-3</c:v>
                      </c:pt>
                      <c:pt idx="122">
                        <c:v>3.4683800000000001E-3</c:v>
                      </c:pt>
                      <c:pt idx="123">
                        <c:v>3.4946600000000001E-3</c:v>
                      </c:pt>
                      <c:pt idx="124">
                        <c:v>3.4616299999999998E-3</c:v>
                      </c:pt>
                      <c:pt idx="125">
                        <c:v>3.4483399999999998E-3</c:v>
                      </c:pt>
                      <c:pt idx="126">
                        <c:v>3.4730999999999998E-3</c:v>
                      </c:pt>
                      <c:pt idx="127">
                        <c:v>3.4965700000000001E-3</c:v>
                      </c:pt>
                      <c:pt idx="128">
                        <c:v>3.4701799999999998E-3</c:v>
                      </c:pt>
                      <c:pt idx="129">
                        <c:v>3.4640600000000001E-3</c:v>
                      </c:pt>
                      <c:pt idx="130">
                        <c:v>3.37536E-3</c:v>
                      </c:pt>
                      <c:pt idx="131">
                        <c:v>3.4118E-3</c:v>
                      </c:pt>
                      <c:pt idx="132">
                        <c:v>3.4155800000000001E-3</c:v>
                      </c:pt>
                      <c:pt idx="133">
                        <c:v>3.4055800000000001E-3</c:v>
                      </c:pt>
                      <c:pt idx="134">
                        <c:v>3.4529299999999999E-3</c:v>
                      </c:pt>
                      <c:pt idx="135">
                        <c:v>3.39215E-3</c:v>
                      </c:pt>
                      <c:pt idx="136">
                        <c:v>3.4178799999999999E-3</c:v>
                      </c:pt>
                      <c:pt idx="137">
                        <c:v>3.37032E-3</c:v>
                      </c:pt>
                      <c:pt idx="138">
                        <c:v>3.3621100000000002E-3</c:v>
                      </c:pt>
                      <c:pt idx="139">
                        <c:v>3.3641399999999998E-3</c:v>
                      </c:pt>
                      <c:pt idx="140">
                        <c:v>3.3652199999999999E-3</c:v>
                      </c:pt>
                      <c:pt idx="141">
                        <c:v>3.4001999999999999E-3</c:v>
                      </c:pt>
                      <c:pt idx="142">
                        <c:v>3.3722399999999999E-3</c:v>
                      </c:pt>
                      <c:pt idx="143">
                        <c:v>3.37002E-3</c:v>
                      </c:pt>
                      <c:pt idx="144">
                        <c:v>3.3162600000000001E-3</c:v>
                      </c:pt>
                      <c:pt idx="145">
                        <c:v>3.33958E-3</c:v>
                      </c:pt>
                      <c:pt idx="146">
                        <c:v>3.3883899999999998E-3</c:v>
                      </c:pt>
                      <c:pt idx="147">
                        <c:v>3.3777199999999999E-3</c:v>
                      </c:pt>
                      <c:pt idx="148">
                        <c:v>3.3003099999999999E-3</c:v>
                      </c:pt>
                      <c:pt idx="149">
                        <c:v>3.2491299999999998E-3</c:v>
                      </c:pt>
                      <c:pt idx="150">
                        <c:v>3.3004000000000002E-3</c:v>
                      </c:pt>
                      <c:pt idx="151">
                        <c:v>3.31854E-3</c:v>
                      </c:pt>
                      <c:pt idx="152">
                        <c:v>3.3316999999999999E-3</c:v>
                      </c:pt>
                      <c:pt idx="153">
                        <c:v>3.2304500000000002E-3</c:v>
                      </c:pt>
                      <c:pt idx="154">
                        <c:v>3.28759E-3</c:v>
                      </c:pt>
                      <c:pt idx="155">
                        <c:v>3.3197299999999999E-3</c:v>
                      </c:pt>
                      <c:pt idx="156">
                        <c:v>3.2806100000000002E-3</c:v>
                      </c:pt>
                      <c:pt idx="157">
                        <c:v>3.2701399999999999E-3</c:v>
                      </c:pt>
                      <c:pt idx="158">
                        <c:v>3.2667600000000001E-3</c:v>
                      </c:pt>
                      <c:pt idx="159">
                        <c:v>3.2912699999999998E-3</c:v>
                      </c:pt>
                      <c:pt idx="160">
                        <c:v>3.2677700000000001E-3</c:v>
                      </c:pt>
                      <c:pt idx="161">
                        <c:v>3.2621299999999998E-3</c:v>
                      </c:pt>
                      <c:pt idx="162">
                        <c:v>3.27386E-3</c:v>
                      </c:pt>
                      <c:pt idx="163">
                        <c:v>3.2743500000000001E-3</c:v>
                      </c:pt>
                      <c:pt idx="164">
                        <c:v>3.2424200000000002E-3</c:v>
                      </c:pt>
                      <c:pt idx="165">
                        <c:v>3.2814900000000002E-3</c:v>
                      </c:pt>
                      <c:pt idx="166">
                        <c:v>3.2163199999999999E-3</c:v>
                      </c:pt>
                      <c:pt idx="167">
                        <c:v>3.2085799999999999E-3</c:v>
                      </c:pt>
                      <c:pt idx="168">
                        <c:v>3.2774700000000002E-3</c:v>
                      </c:pt>
                      <c:pt idx="169">
                        <c:v>3.1952899999999999E-3</c:v>
                      </c:pt>
                      <c:pt idx="170">
                        <c:v>3.2328399999999998E-3</c:v>
                      </c:pt>
                      <c:pt idx="171">
                        <c:v>3.25764E-3</c:v>
                      </c:pt>
                      <c:pt idx="172">
                        <c:v>3.2302400000000001E-3</c:v>
                      </c:pt>
                      <c:pt idx="173">
                        <c:v>3.24012E-3</c:v>
                      </c:pt>
                      <c:pt idx="174">
                        <c:v>3.2665599999999999E-3</c:v>
                      </c:pt>
                      <c:pt idx="175">
                        <c:v>3.2325499999999998E-3</c:v>
                      </c:pt>
                      <c:pt idx="176">
                        <c:v>3.2133000000000001E-3</c:v>
                      </c:pt>
                      <c:pt idx="177">
                        <c:v>3.1514400000000001E-3</c:v>
                      </c:pt>
                      <c:pt idx="178">
                        <c:v>3.23814E-3</c:v>
                      </c:pt>
                      <c:pt idx="179">
                        <c:v>3.1774699999999999E-3</c:v>
                      </c:pt>
                      <c:pt idx="180">
                        <c:v>3.2102200000000002E-3</c:v>
                      </c:pt>
                      <c:pt idx="181">
                        <c:v>3.2263999999999999E-3</c:v>
                      </c:pt>
                      <c:pt idx="182">
                        <c:v>3.13628E-3</c:v>
                      </c:pt>
                      <c:pt idx="183">
                        <c:v>3.2301299999999999E-3</c:v>
                      </c:pt>
                      <c:pt idx="184">
                        <c:v>3.1671999999999998E-3</c:v>
                      </c:pt>
                      <c:pt idx="185">
                        <c:v>3.1861699999999999E-3</c:v>
                      </c:pt>
                      <c:pt idx="186">
                        <c:v>3.1721800000000001E-3</c:v>
                      </c:pt>
                      <c:pt idx="187">
                        <c:v>3.1700999999999999E-3</c:v>
                      </c:pt>
                      <c:pt idx="188">
                        <c:v>3.2478099999999998E-3</c:v>
                      </c:pt>
                      <c:pt idx="189">
                        <c:v>3.1684500000000002E-3</c:v>
                      </c:pt>
                      <c:pt idx="190">
                        <c:v>3.1865800000000001E-3</c:v>
                      </c:pt>
                      <c:pt idx="191">
                        <c:v>3.1387199999999998E-3</c:v>
                      </c:pt>
                      <c:pt idx="192">
                        <c:v>3.2145199999999998E-3</c:v>
                      </c:pt>
                      <c:pt idx="193">
                        <c:v>3.2138000000000002E-3</c:v>
                      </c:pt>
                      <c:pt idx="194">
                        <c:v>3.1706E-3</c:v>
                      </c:pt>
                      <c:pt idx="195">
                        <c:v>3.1373199999999999E-3</c:v>
                      </c:pt>
                      <c:pt idx="196">
                        <c:v>3.1595400000000002E-3</c:v>
                      </c:pt>
                      <c:pt idx="197">
                        <c:v>3.1974E-3</c:v>
                      </c:pt>
                      <c:pt idx="198">
                        <c:v>3.1570499999999998E-3</c:v>
                      </c:pt>
                      <c:pt idx="199">
                        <c:v>3.14446E-3</c:v>
                      </c:pt>
                      <c:pt idx="200">
                        <c:v>3.1982899999999999E-3</c:v>
                      </c:pt>
                      <c:pt idx="201">
                        <c:v>3.18046E-3</c:v>
                      </c:pt>
                      <c:pt idx="202">
                        <c:v>3.1784600000000001E-3</c:v>
                      </c:pt>
                      <c:pt idx="203">
                        <c:v>3.1878599999999998E-3</c:v>
                      </c:pt>
                      <c:pt idx="204">
                        <c:v>3.1396900000000001E-3</c:v>
                      </c:pt>
                      <c:pt idx="205">
                        <c:v>3.2051200000000001E-3</c:v>
                      </c:pt>
                      <c:pt idx="206">
                        <c:v>3.1636199999999998E-3</c:v>
                      </c:pt>
                      <c:pt idx="207">
                        <c:v>3.15387E-3</c:v>
                      </c:pt>
                      <c:pt idx="208">
                        <c:v>3.2003600000000002E-3</c:v>
                      </c:pt>
                      <c:pt idx="209">
                        <c:v>3.1503400000000002E-3</c:v>
                      </c:pt>
                      <c:pt idx="210">
                        <c:v>3.1175999999999999E-3</c:v>
                      </c:pt>
                      <c:pt idx="211">
                        <c:v>3.16913E-3</c:v>
                      </c:pt>
                      <c:pt idx="212">
                        <c:v>3.1265500000000001E-3</c:v>
                      </c:pt>
                      <c:pt idx="213">
                        <c:v>3.11108E-3</c:v>
                      </c:pt>
                      <c:pt idx="214">
                        <c:v>3.1811999999999999E-3</c:v>
                      </c:pt>
                      <c:pt idx="215">
                        <c:v>3.16628E-3</c:v>
                      </c:pt>
                      <c:pt idx="216">
                        <c:v>3.16497E-3</c:v>
                      </c:pt>
                      <c:pt idx="217">
                        <c:v>3.1367500000000002E-3</c:v>
                      </c:pt>
                      <c:pt idx="218">
                        <c:v>3.15738E-3</c:v>
                      </c:pt>
                      <c:pt idx="219">
                        <c:v>3.12934E-3</c:v>
                      </c:pt>
                      <c:pt idx="220">
                        <c:v>3.1535999999999999E-3</c:v>
                      </c:pt>
                      <c:pt idx="221">
                        <c:v>3.1484999999999998E-3</c:v>
                      </c:pt>
                      <c:pt idx="222">
                        <c:v>3.1385100000000002E-3</c:v>
                      </c:pt>
                      <c:pt idx="223">
                        <c:v>3.1216500000000001E-3</c:v>
                      </c:pt>
                      <c:pt idx="224">
                        <c:v>3.1169000000000001E-3</c:v>
                      </c:pt>
                      <c:pt idx="225">
                        <c:v>3.13087E-3</c:v>
                      </c:pt>
                      <c:pt idx="226">
                        <c:v>3.1380599999999998E-3</c:v>
                      </c:pt>
                      <c:pt idx="227">
                        <c:v>3.1611600000000001E-3</c:v>
                      </c:pt>
                      <c:pt idx="228">
                        <c:v>3.0848799999999999E-3</c:v>
                      </c:pt>
                      <c:pt idx="229">
                        <c:v>3.1579300000000002E-3</c:v>
                      </c:pt>
                      <c:pt idx="230">
                        <c:v>3.1183500000000002E-3</c:v>
                      </c:pt>
                      <c:pt idx="231">
                        <c:v>3.1225200000000002E-3</c:v>
                      </c:pt>
                      <c:pt idx="232">
                        <c:v>3.1142399999999999E-3</c:v>
                      </c:pt>
                      <c:pt idx="233">
                        <c:v>3.1484999999999998E-3</c:v>
                      </c:pt>
                      <c:pt idx="234">
                        <c:v>3.1789600000000002E-3</c:v>
                      </c:pt>
                      <c:pt idx="235">
                        <c:v>3.0963000000000002E-3</c:v>
                      </c:pt>
                      <c:pt idx="236">
                        <c:v>3.1293599999999999E-3</c:v>
                      </c:pt>
                      <c:pt idx="237">
                        <c:v>3.1424600000000001E-3</c:v>
                      </c:pt>
                      <c:pt idx="238">
                        <c:v>3.1499700000000002E-3</c:v>
                      </c:pt>
                      <c:pt idx="239">
                        <c:v>3.0791E-3</c:v>
                      </c:pt>
                      <c:pt idx="240">
                        <c:v>3.1220499999999999E-3</c:v>
                      </c:pt>
                      <c:pt idx="241">
                        <c:v>3.0879499999999999E-3</c:v>
                      </c:pt>
                      <c:pt idx="242">
                        <c:v>3.08647E-3</c:v>
                      </c:pt>
                      <c:pt idx="243">
                        <c:v>3.1040899999999999E-3</c:v>
                      </c:pt>
                      <c:pt idx="244">
                        <c:v>3.09231E-3</c:v>
                      </c:pt>
                      <c:pt idx="245">
                        <c:v>3.1092699999999999E-3</c:v>
                      </c:pt>
                      <c:pt idx="246">
                        <c:v>3.1056600000000001E-3</c:v>
                      </c:pt>
                      <c:pt idx="247">
                        <c:v>3.1408999999999999E-3</c:v>
                      </c:pt>
                      <c:pt idx="248">
                        <c:v>3.1242800000000001E-3</c:v>
                      </c:pt>
                      <c:pt idx="249">
                        <c:v>3.1048899999999999E-3</c:v>
                      </c:pt>
                      <c:pt idx="250">
                        <c:v>3.0998699999999998E-3</c:v>
                      </c:pt>
                      <c:pt idx="251">
                        <c:v>3.0910400000000002E-3</c:v>
                      </c:pt>
                      <c:pt idx="252">
                        <c:v>3.1091700000000001E-3</c:v>
                      </c:pt>
                      <c:pt idx="253">
                        <c:v>3.1190200000000001E-3</c:v>
                      </c:pt>
                      <c:pt idx="254">
                        <c:v>3.08611E-3</c:v>
                      </c:pt>
                      <c:pt idx="255">
                        <c:v>3.1163800000000002E-3</c:v>
                      </c:pt>
                      <c:pt idx="256">
                        <c:v>3.1418599999999998E-3</c:v>
                      </c:pt>
                      <c:pt idx="257">
                        <c:v>3.1130300000000001E-3</c:v>
                      </c:pt>
                      <c:pt idx="258">
                        <c:v>3.0704399999999998E-3</c:v>
                      </c:pt>
                      <c:pt idx="259">
                        <c:v>3.0710099999999999E-3</c:v>
                      </c:pt>
                      <c:pt idx="260">
                        <c:v>3.0673200000000001E-3</c:v>
                      </c:pt>
                      <c:pt idx="261">
                        <c:v>3.11576E-3</c:v>
                      </c:pt>
                      <c:pt idx="262">
                        <c:v>3.1150599999999998E-3</c:v>
                      </c:pt>
                      <c:pt idx="263">
                        <c:v>3.1386299999999999E-3</c:v>
                      </c:pt>
                      <c:pt idx="264">
                        <c:v>3.1316299999999998E-3</c:v>
                      </c:pt>
                      <c:pt idx="265">
                        <c:v>3.0793499999999998E-3</c:v>
                      </c:pt>
                      <c:pt idx="266">
                        <c:v>3.1174900000000001E-3</c:v>
                      </c:pt>
                      <c:pt idx="267">
                        <c:v>3.09955E-3</c:v>
                      </c:pt>
                      <c:pt idx="268">
                        <c:v>3.12262E-3</c:v>
                      </c:pt>
                      <c:pt idx="269">
                        <c:v>3.0761899999999999E-3</c:v>
                      </c:pt>
                      <c:pt idx="270">
                        <c:v>3.11262E-3</c:v>
                      </c:pt>
                      <c:pt idx="271">
                        <c:v>3.10034E-3</c:v>
                      </c:pt>
                      <c:pt idx="272">
                        <c:v>3.1210700000000001E-3</c:v>
                      </c:pt>
                      <c:pt idx="273">
                        <c:v>3.0716699999999999E-3</c:v>
                      </c:pt>
                      <c:pt idx="274">
                        <c:v>3.1331100000000001E-3</c:v>
                      </c:pt>
                      <c:pt idx="275">
                        <c:v>3.0526699999999999E-3</c:v>
                      </c:pt>
                      <c:pt idx="276">
                        <c:v>3.1009399999999999E-3</c:v>
                      </c:pt>
                      <c:pt idx="277">
                        <c:v>3.06771E-3</c:v>
                      </c:pt>
                      <c:pt idx="278">
                        <c:v>3.0731999999999999E-3</c:v>
                      </c:pt>
                      <c:pt idx="279">
                        <c:v>3.0874399999999999E-3</c:v>
                      </c:pt>
                      <c:pt idx="280">
                        <c:v>3.0704600000000001E-3</c:v>
                      </c:pt>
                      <c:pt idx="281">
                        <c:v>3.1158599999999998E-3</c:v>
                      </c:pt>
                      <c:pt idx="282">
                        <c:v>3.09736E-3</c:v>
                      </c:pt>
                      <c:pt idx="283">
                        <c:v>3.09333E-3</c:v>
                      </c:pt>
                      <c:pt idx="284">
                        <c:v>3.09648E-3</c:v>
                      </c:pt>
                      <c:pt idx="285">
                        <c:v>3.11824E-3</c:v>
                      </c:pt>
                      <c:pt idx="286">
                        <c:v>3.0891199999999999E-3</c:v>
                      </c:pt>
                      <c:pt idx="287">
                        <c:v>3.04747E-3</c:v>
                      </c:pt>
                      <c:pt idx="288">
                        <c:v>3.0737400000000002E-3</c:v>
                      </c:pt>
                      <c:pt idx="289">
                        <c:v>3.07588E-3</c:v>
                      </c:pt>
                      <c:pt idx="290">
                        <c:v>3.0283599999999999E-3</c:v>
                      </c:pt>
                      <c:pt idx="291">
                        <c:v>3.07807E-3</c:v>
                      </c:pt>
                      <c:pt idx="292">
                        <c:v>3.0570300000000001E-3</c:v>
                      </c:pt>
                      <c:pt idx="293">
                        <c:v>3.1279900000000002E-3</c:v>
                      </c:pt>
                      <c:pt idx="294">
                        <c:v>3.10173E-3</c:v>
                      </c:pt>
                      <c:pt idx="295">
                        <c:v>3.11182E-3</c:v>
                      </c:pt>
                      <c:pt idx="296">
                        <c:v>3.0407500000000001E-3</c:v>
                      </c:pt>
                      <c:pt idx="297">
                        <c:v>3.0573900000000001E-3</c:v>
                      </c:pt>
                      <c:pt idx="298">
                        <c:v>3.0552600000000002E-3</c:v>
                      </c:pt>
                      <c:pt idx="299">
                        <c:v>3.0913099999999999E-3</c:v>
                      </c:pt>
                    </c:numCache>
                  </c:numRef>
                </c:val>
                <c:smooth val="0"/>
              </c15:ser>
            </c15:filteredLineSeries>
            <c15:filteredLineSeries>
              <c15:ser>
                <c:idx val="10"/>
                <c:order val="6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Trans!$L$1:$L$2</c15:sqref>
                        </c15:formulaRef>
                      </c:ext>
                    </c:extLst>
                    <c:strCache>
                      <c:ptCount val="2"/>
                      <c:pt idx="0">
                        <c:v>ResNet-TLFF</c:v>
                      </c:pt>
                      <c:pt idx="1">
                        <c:v>TestLoss</c:v>
                      </c:pt>
                    </c:strCache>
                  </c:strRef>
                </c:tx>
                <c:spPr>
                  <a:ln w="28575" cap="rnd">
                    <a:solidFill>
                      <a:schemeClr val="accent5">
                        <a:lumMod val="60000"/>
                      </a:schemeClr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Trans!$A$3:$A$302</c15:sqref>
                        </c15:formulaRef>
                      </c:ext>
                    </c:extLst>
                    <c:numCache>
                      <c:formatCode>General</c:formatCode>
                      <c:ptCount val="300"/>
                      <c:pt idx="0">
                        <c:v>1</c:v>
                      </c:pt>
                      <c:pt idx="1">
                        <c:v>2</c:v>
                      </c:pt>
                      <c:pt idx="2">
                        <c:v>3</c:v>
                      </c:pt>
                      <c:pt idx="3">
                        <c:v>4</c:v>
                      </c:pt>
                      <c:pt idx="4">
                        <c:v>5</c:v>
                      </c:pt>
                      <c:pt idx="5">
                        <c:v>6</c:v>
                      </c:pt>
                      <c:pt idx="6">
                        <c:v>7</c:v>
                      </c:pt>
                      <c:pt idx="7">
                        <c:v>8</c:v>
                      </c:pt>
                      <c:pt idx="8">
                        <c:v>9</c:v>
                      </c:pt>
                      <c:pt idx="9">
                        <c:v>10</c:v>
                      </c:pt>
                      <c:pt idx="10">
                        <c:v>11</c:v>
                      </c:pt>
                      <c:pt idx="11">
                        <c:v>12</c:v>
                      </c:pt>
                      <c:pt idx="12">
                        <c:v>13</c:v>
                      </c:pt>
                      <c:pt idx="13">
                        <c:v>14</c:v>
                      </c:pt>
                      <c:pt idx="14">
                        <c:v>15</c:v>
                      </c:pt>
                      <c:pt idx="15">
                        <c:v>16</c:v>
                      </c:pt>
                      <c:pt idx="16">
                        <c:v>17</c:v>
                      </c:pt>
                      <c:pt idx="17">
                        <c:v>18</c:v>
                      </c:pt>
                      <c:pt idx="18">
                        <c:v>19</c:v>
                      </c:pt>
                      <c:pt idx="19">
                        <c:v>20</c:v>
                      </c:pt>
                      <c:pt idx="20">
                        <c:v>21</c:v>
                      </c:pt>
                      <c:pt idx="21">
                        <c:v>22</c:v>
                      </c:pt>
                      <c:pt idx="22">
                        <c:v>23</c:v>
                      </c:pt>
                      <c:pt idx="23">
                        <c:v>24</c:v>
                      </c:pt>
                      <c:pt idx="24">
                        <c:v>25</c:v>
                      </c:pt>
                      <c:pt idx="25">
                        <c:v>26</c:v>
                      </c:pt>
                      <c:pt idx="26">
                        <c:v>27</c:v>
                      </c:pt>
                      <c:pt idx="27">
                        <c:v>28</c:v>
                      </c:pt>
                      <c:pt idx="28">
                        <c:v>29</c:v>
                      </c:pt>
                      <c:pt idx="29">
                        <c:v>30</c:v>
                      </c:pt>
                      <c:pt idx="30">
                        <c:v>31</c:v>
                      </c:pt>
                      <c:pt idx="31">
                        <c:v>32</c:v>
                      </c:pt>
                      <c:pt idx="32">
                        <c:v>33</c:v>
                      </c:pt>
                      <c:pt idx="33">
                        <c:v>34</c:v>
                      </c:pt>
                      <c:pt idx="34">
                        <c:v>35</c:v>
                      </c:pt>
                      <c:pt idx="35">
                        <c:v>36</c:v>
                      </c:pt>
                      <c:pt idx="36">
                        <c:v>37</c:v>
                      </c:pt>
                      <c:pt idx="37">
                        <c:v>38</c:v>
                      </c:pt>
                      <c:pt idx="38">
                        <c:v>39</c:v>
                      </c:pt>
                      <c:pt idx="39">
                        <c:v>40</c:v>
                      </c:pt>
                      <c:pt idx="40">
                        <c:v>41</c:v>
                      </c:pt>
                      <c:pt idx="41">
                        <c:v>42</c:v>
                      </c:pt>
                      <c:pt idx="42">
                        <c:v>43</c:v>
                      </c:pt>
                      <c:pt idx="43">
                        <c:v>44</c:v>
                      </c:pt>
                      <c:pt idx="44">
                        <c:v>45</c:v>
                      </c:pt>
                      <c:pt idx="45">
                        <c:v>46</c:v>
                      </c:pt>
                      <c:pt idx="46">
                        <c:v>47</c:v>
                      </c:pt>
                      <c:pt idx="47">
                        <c:v>48</c:v>
                      </c:pt>
                      <c:pt idx="48">
                        <c:v>49</c:v>
                      </c:pt>
                      <c:pt idx="49">
                        <c:v>50</c:v>
                      </c:pt>
                      <c:pt idx="50">
                        <c:v>51</c:v>
                      </c:pt>
                      <c:pt idx="51">
                        <c:v>52</c:v>
                      </c:pt>
                      <c:pt idx="52">
                        <c:v>53</c:v>
                      </c:pt>
                      <c:pt idx="53">
                        <c:v>54</c:v>
                      </c:pt>
                      <c:pt idx="54">
                        <c:v>55</c:v>
                      </c:pt>
                      <c:pt idx="55">
                        <c:v>56</c:v>
                      </c:pt>
                      <c:pt idx="56">
                        <c:v>57</c:v>
                      </c:pt>
                      <c:pt idx="57">
                        <c:v>58</c:v>
                      </c:pt>
                      <c:pt idx="58">
                        <c:v>59</c:v>
                      </c:pt>
                      <c:pt idx="59">
                        <c:v>60</c:v>
                      </c:pt>
                      <c:pt idx="60">
                        <c:v>61</c:v>
                      </c:pt>
                      <c:pt idx="61">
                        <c:v>62</c:v>
                      </c:pt>
                      <c:pt idx="62">
                        <c:v>63</c:v>
                      </c:pt>
                      <c:pt idx="63">
                        <c:v>64</c:v>
                      </c:pt>
                      <c:pt idx="64">
                        <c:v>65</c:v>
                      </c:pt>
                      <c:pt idx="65">
                        <c:v>66</c:v>
                      </c:pt>
                      <c:pt idx="66">
                        <c:v>67</c:v>
                      </c:pt>
                      <c:pt idx="67">
                        <c:v>68</c:v>
                      </c:pt>
                      <c:pt idx="68">
                        <c:v>69</c:v>
                      </c:pt>
                      <c:pt idx="69">
                        <c:v>70</c:v>
                      </c:pt>
                      <c:pt idx="70">
                        <c:v>71</c:v>
                      </c:pt>
                      <c:pt idx="71">
                        <c:v>72</c:v>
                      </c:pt>
                      <c:pt idx="72">
                        <c:v>73</c:v>
                      </c:pt>
                      <c:pt idx="73">
                        <c:v>74</c:v>
                      </c:pt>
                      <c:pt idx="74">
                        <c:v>75</c:v>
                      </c:pt>
                      <c:pt idx="75">
                        <c:v>76</c:v>
                      </c:pt>
                      <c:pt idx="76">
                        <c:v>77</c:v>
                      </c:pt>
                      <c:pt idx="77">
                        <c:v>78</c:v>
                      </c:pt>
                      <c:pt idx="78">
                        <c:v>79</c:v>
                      </c:pt>
                      <c:pt idx="79">
                        <c:v>80</c:v>
                      </c:pt>
                      <c:pt idx="80">
                        <c:v>81</c:v>
                      </c:pt>
                      <c:pt idx="81">
                        <c:v>82</c:v>
                      </c:pt>
                      <c:pt idx="82">
                        <c:v>83</c:v>
                      </c:pt>
                      <c:pt idx="83">
                        <c:v>84</c:v>
                      </c:pt>
                      <c:pt idx="84">
                        <c:v>85</c:v>
                      </c:pt>
                      <c:pt idx="85">
                        <c:v>86</c:v>
                      </c:pt>
                      <c:pt idx="86">
                        <c:v>87</c:v>
                      </c:pt>
                      <c:pt idx="87">
                        <c:v>88</c:v>
                      </c:pt>
                      <c:pt idx="88">
                        <c:v>89</c:v>
                      </c:pt>
                      <c:pt idx="89">
                        <c:v>90</c:v>
                      </c:pt>
                      <c:pt idx="90">
                        <c:v>91</c:v>
                      </c:pt>
                      <c:pt idx="91">
                        <c:v>92</c:v>
                      </c:pt>
                      <c:pt idx="92">
                        <c:v>93</c:v>
                      </c:pt>
                      <c:pt idx="93">
                        <c:v>94</c:v>
                      </c:pt>
                      <c:pt idx="94">
                        <c:v>95</c:v>
                      </c:pt>
                      <c:pt idx="95">
                        <c:v>96</c:v>
                      </c:pt>
                      <c:pt idx="96">
                        <c:v>97</c:v>
                      </c:pt>
                      <c:pt idx="97">
                        <c:v>98</c:v>
                      </c:pt>
                      <c:pt idx="98">
                        <c:v>99</c:v>
                      </c:pt>
                      <c:pt idx="99">
                        <c:v>100</c:v>
                      </c:pt>
                      <c:pt idx="100">
                        <c:v>101</c:v>
                      </c:pt>
                      <c:pt idx="101">
                        <c:v>102</c:v>
                      </c:pt>
                      <c:pt idx="102">
                        <c:v>103</c:v>
                      </c:pt>
                      <c:pt idx="103">
                        <c:v>104</c:v>
                      </c:pt>
                      <c:pt idx="104">
                        <c:v>105</c:v>
                      </c:pt>
                      <c:pt idx="105">
                        <c:v>106</c:v>
                      </c:pt>
                      <c:pt idx="106">
                        <c:v>107</c:v>
                      </c:pt>
                      <c:pt idx="107">
                        <c:v>108</c:v>
                      </c:pt>
                      <c:pt idx="108">
                        <c:v>109</c:v>
                      </c:pt>
                      <c:pt idx="109">
                        <c:v>110</c:v>
                      </c:pt>
                      <c:pt idx="110">
                        <c:v>111</c:v>
                      </c:pt>
                      <c:pt idx="111">
                        <c:v>112</c:v>
                      </c:pt>
                      <c:pt idx="112">
                        <c:v>113</c:v>
                      </c:pt>
                      <c:pt idx="113">
                        <c:v>114</c:v>
                      </c:pt>
                      <c:pt idx="114">
                        <c:v>115</c:v>
                      </c:pt>
                      <c:pt idx="115">
                        <c:v>116</c:v>
                      </c:pt>
                      <c:pt idx="116">
                        <c:v>117</c:v>
                      </c:pt>
                      <c:pt idx="117">
                        <c:v>118</c:v>
                      </c:pt>
                      <c:pt idx="118">
                        <c:v>119</c:v>
                      </c:pt>
                      <c:pt idx="119">
                        <c:v>120</c:v>
                      </c:pt>
                      <c:pt idx="120">
                        <c:v>121</c:v>
                      </c:pt>
                      <c:pt idx="121">
                        <c:v>122</c:v>
                      </c:pt>
                      <c:pt idx="122">
                        <c:v>123</c:v>
                      </c:pt>
                      <c:pt idx="123">
                        <c:v>124</c:v>
                      </c:pt>
                      <c:pt idx="124">
                        <c:v>125</c:v>
                      </c:pt>
                      <c:pt idx="125">
                        <c:v>126</c:v>
                      </c:pt>
                      <c:pt idx="126">
                        <c:v>127</c:v>
                      </c:pt>
                      <c:pt idx="127">
                        <c:v>128</c:v>
                      </c:pt>
                      <c:pt idx="128">
                        <c:v>129</c:v>
                      </c:pt>
                      <c:pt idx="129">
                        <c:v>130</c:v>
                      </c:pt>
                      <c:pt idx="130">
                        <c:v>131</c:v>
                      </c:pt>
                      <c:pt idx="131">
                        <c:v>132</c:v>
                      </c:pt>
                      <c:pt idx="132">
                        <c:v>133</c:v>
                      </c:pt>
                      <c:pt idx="133">
                        <c:v>134</c:v>
                      </c:pt>
                      <c:pt idx="134">
                        <c:v>135</c:v>
                      </c:pt>
                      <c:pt idx="135">
                        <c:v>136</c:v>
                      </c:pt>
                      <c:pt idx="136">
                        <c:v>137</c:v>
                      </c:pt>
                      <c:pt idx="137">
                        <c:v>138</c:v>
                      </c:pt>
                      <c:pt idx="138">
                        <c:v>139</c:v>
                      </c:pt>
                      <c:pt idx="139">
                        <c:v>140</c:v>
                      </c:pt>
                      <c:pt idx="140">
                        <c:v>141</c:v>
                      </c:pt>
                      <c:pt idx="141">
                        <c:v>142</c:v>
                      </c:pt>
                      <c:pt idx="142">
                        <c:v>143</c:v>
                      </c:pt>
                      <c:pt idx="143">
                        <c:v>144</c:v>
                      </c:pt>
                      <c:pt idx="144">
                        <c:v>145</c:v>
                      </c:pt>
                      <c:pt idx="145">
                        <c:v>146</c:v>
                      </c:pt>
                      <c:pt idx="146">
                        <c:v>147</c:v>
                      </c:pt>
                      <c:pt idx="147">
                        <c:v>148</c:v>
                      </c:pt>
                      <c:pt idx="148">
                        <c:v>149</c:v>
                      </c:pt>
                      <c:pt idx="149">
                        <c:v>150</c:v>
                      </c:pt>
                      <c:pt idx="150">
                        <c:v>151</c:v>
                      </c:pt>
                      <c:pt idx="151">
                        <c:v>152</c:v>
                      </c:pt>
                      <c:pt idx="152">
                        <c:v>153</c:v>
                      </c:pt>
                      <c:pt idx="153">
                        <c:v>154</c:v>
                      </c:pt>
                      <c:pt idx="154">
                        <c:v>155</c:v>
                      </c:pt>
                      <c:pt idx="155">
                        <c:v>156</c:v>
                      </c:pt>
                      <c:pt idx="156">
                        <c:v>157</c:v>
                      </c:pt>
                      <c:pt idx="157">
                        <c:v>158</c:v>
                      </c:pt>
                      <c:pt idx="158">
                        <c:v>159</c:v>
                      </c:pt>
                      <c:pt idx="159">
                        <c:v>160</c:v>
                      </c:pt>
                      <c:pt idx="160">
                        <c:v>161</c:v>
                      </c:pt>
                      <c:pt idx="161">
                        <c:v>162</c:v>
                      </c:pt>
                      <c:pt idx="162">
                        <c:v>163</c:v>
                      </c:pt>
                      <c:pt idx="163">
                        <c:v>164</c:v>
                      </c:pt>
                      <c:pt idx="164">
                        <c:v>165</c:v>
                      </c:pt>
                      <c:pt idx="165">
                        <c:v>166</c:v>
                      </c:pt>
                      <c:pt idx="166">
                        <c:v>167</c:v>
                      </c:pt>
                      <c:pt idx="167">
                        <c:v>168</c:v>
                      </c:pt>
                      <c:pt idx="168">
                        <c:v>169</c:v>
                      </c:pt>
                      <c:pt idx="169">
                        <c:v>170</c:v>
                      </c:pt>
                      <c:pt idx="170">
                        <c:v>171</c:v>
                      </c:pt>
                      <c:pt idx="171">
                        <c:v>172</c:v>
                      </c:pt>
                      <c:pt idx="172">
                        <c:v>173</c:v>
                      </c:pt>
                      <c:pt idx="173">
                        <c:v>174</c:v>
                      </c:pt>
                      <c:pt idx="174">
                        <c:v>175</c:v>
                      </c:pt>
                      <c:pt idx="175">
                        <c:v>176</c:v>
                      </c:pt>
                      <c:pt idx="176">
                        <c:v>177</c:v>
                      </c:pt>
                      <c:pt idx="177">
                        <c:v>178</c:v>
                      </c:pt>
                      <c:pt idx="178">
                        <c:v>179</c:v>
                      </c:pt>
                      <c:pt idx="179">
                        <c:v>180</c:v>
                      </c:pt>
                      <c:pt idx="180">
                        <c:v>181</c:v>
                      </c:pt>
                      <c:pt idx="181">
                        <c:v>182</c:v>
                      </c:pt>
                      <c:pt idx="182">
                        <c:v>183</c:v>
                      </c:pt>
                      <c:pt idx="183">
                        <c:v>184</c:v>
                      </c:pt>
                      <c:pt idx="184">
                        <c:v>185</c:v>
                      </c:pt>
                      <c:pt idx="185">
                        <c:v>186</c:v>
                      </c:pt>
                      <c:pt idx="186">
                        <c:v>187</c:v>
                      </c:pt>
                      <c:pt idx="187">
                        <c:v>188</c:v>
                      </c:pt>
                      <c:pt idx="188">
                        <c:v>189</c:v>
                      </c:pt>
                      <c:pt idx="189">
                        <c:v>190</c:v>
                      </c:pt>
                      <c:pt idx="190">
                        <c:v>191</c:v>
                      </c:pt>
                      <c:pt idx="191">
                        <c:v>192</c:v>
                      </c:pt>
                      <c:pt idx="192">
                        <c:v>193</c:v>
                      </c:pt>
                      <c:pt idx="193">
                        <c:v>194</c:v>
                      </c:pt>
                      <c:pt idx="194">
                        <c:v>195</c:v>
                      </c:pt>
                      <c:pt idx="195">
                        <c:v>196</c:v>
                      </c:pt>
                      <c:pt idx="196">
                        <c:v>197</c:v>
                      </c:pt>
                      <c:pt idx="197">
                        <c:v>198</c:v>
                      </c:pt>
                      <c:pt idx="198">
                        <c:v>199</c:v>
                      </c:pt>
                      <c:pt idx="199">
                        <c:v>200</c:v>
                      </c:pt>
                      <c:pt idx="200">
                        <c:v>201</c:v>
                      </c:pt>
                      <c:pt idx="201">
                        <c:v>202</c:v>
                      </c:pt>
                      <c:pt idx="202">
                        <c:v>203</c:v>
                      </c:pt>
                      <c:pt idx="203">
                        <c:v>204</c:v>
                      </c:pt>
                      <c:pt idx="204">
                        <c:v>205</c:v>
                      </c:pt>
                      <c:pt idx="205">
                        <c:v>206</c:v>
                      </c:pt>
                      <c:pt idx="206">
                        <c:v>207</c:v>
                      </c:pt>
                      <c:pt idx="207">
                        <c:v>208</c:v>
                      </c:pt>
                      <c:pt idx="208">
                        <c:v>209</c:v>
                      </c:pt>
                      <c:pt idx="209">
                        <c:v>210</c:v>
                      </c:pt>
                      <c:pt idx="210">
                        <c:v>211</c:v>
                      </c:pt>
                      <c:pt idx="211">
                        <c:v>212</c:v>
                      </c:pt>
                      <c:pt idx="212">
                        <c:v>213</c:v>
                      </c:pt>
                      <c:pt idx="213">
                        <c:v>214</c:v>
                      </c:pt>
                      <c:pt idx="214">
                        <c:v>215</c:v>
                      </c:pt>
                      <c:pt idx="215">
                        <c:v>216</c:v>
                      </c:pt>
                      <c:pt idx="216">
                        <c:v>217</c:v>
                      </c:pt>
                      <c:pt idx="217">
                        <c:v>218</c:v>
                      </c:pt>
                      <c:pt idx="218">
                        <c:v>219</c:v>
                      </c:pt>
                      <c:pt idx="219">
                        <c:v>220</c:v>
                      </c:pt>
                      <c:pt idx="220">
                        <c:v>221</c:v>
                      </c:pt>
                      <c:pt idx="221">
                        <c:v>222</c:v>
                      </c:pt>
                      <c:pt idx="222">
                        <c:v>223</c:v>
                      </c:pt>
                      <c:pt idx="223">
                        <c:v>224</c:v>
                      </c:pt>
                      <c:pt idx="224">
                        <c:v>225</c:v>
                      </c:pt>
                      <c:pt idx="225">
                        <c:v>226</c:v>
                      </c:pt>
                      <c:pt idx="226">
                        <c:v>227</c:v>
                      </c:pt>
                      <c:pt idx="227">
                        <c:v>228</c:v>
                      </c:pt>
                      <c:pt idx="228">
                        <c:v>229</c:v>
                      </c:pt>
                      <c:pt idx="229">
                        <c:v>230</c:v>
                      </c:pt>
                      <c:pt idx="230">
                        <c:v>231</c:v>
                      </c:pt>
                      <c:pt idx="231">
                        <c:v>232</c:v>
                      </c:pt>
                      <c:pt idx="232">
                        <c:v>233</c:v>
                      </c:pt>
                      <c:pt idx="233">
                        <c:v>234</c:v>
                      </c:pt>
                      <c:pt idx="234">
                        <c:v>235</c:v>
                      </c:pt>
                      <c:pt idx="235">
                        <c:v>236</c:v>
                      </c:pt>
                      <c:pt idx="236">
                        <c:v>237</c:v>
                      </c:pt>
                      <c:pt idx="237">
                        <c:v>238</c:v>
                      </c:pt>
                      <c:pt idx="238">
                        <c:v>239</c:v>
                      </c:pt>
                      <c:pt idx="239">
                        <c:v>240</c:v>
                      </c:pt>
                      <c:pt idx="240">
                        <c:v>241</c:v>
                      </c:pt>
                      <c:pt idx="241">
                        <c:v>242</c:v>
                      </c:pt>
                      <c:pt idx="242">
                        <c:v>243</c:v>
                      </c:pt>
                      <c:pt idx="243">
                        <c:v>244</c:v>
                      </c:pt>
                      <c:pt idx="244">
                        <c:v>245</c:v>
                      </c:pt>
                      <c:pt idx="245">
                        <c:v>246</c:v>
                      </c:pt>
                      <c:pt idx="246">
                        <c:v>247</c:v>
                      </c:pt>
                      <c:pt idx="247">
                        <c:v>248</c:v>
                      </c:pt>
                      <c:pt idx="248">
                        <c:v>249</c:v>
                      </c:pt>
                      <c:pt idx="249">
                        <c:v>250</c:v>
                      </c:pt>
                      <c:pt idx="250">
                        <c:v>251</c:v>
                      </c:pt>
                      <c:pt idx="251">
                        <c:v>252</c:v>
                      </c:pt>
                      <c:pt idx="252">
                        <c:v>253</c:v>
                      </c:pt>
                      <c:pt idx="253">
                        <c:v>254</c:v>
                      </c:pt>
                      <c:pt idx="254">
                        <c:v>255</c:v>
                      </c:pt>
                      <c:pt idx="255">
                        <c:v>256</c:v>
                      </c:pt>
                      <c:pt idx="256">
                        <c:v>257</c:v>
                      </c:pt>
                      <c:pt idx="257">
                        <c:v>258</c:v>
                      </c:pt>
                      <c:pt idx="258">
                        <c:v>259</c:v>
                      </c:pt>
                      <c:pt idx="259">
                        <c:v>260</c:v>
                      </c:pt>
                      <c:pt idx="260">
                        <c:v>261</c:v>
                      </c:pt>
                      <c:pt idx="261">
                        <c:v>262</c:v>
                      </c:pt>
                      <c:pt idx="262">
                        <c:v>263</c:v>
                      </c:pt>
                      <c:pt idx="263">
                        <c:v>264</c:v>
                      </c:pt>
                      <c:pt idx="264">
                        <c:v>265</c:v>
                      </c:pt>
                      <c:pt idx="265">
                        <c:v>266</c:v>
                      </c:pt>
                      <c:pt idx="266">
                        <c:v>267</c:v>
                      </c:pt>
                      <c:pt idx="267">
                        <c:v>268</c:v>
                      </c:pt>
                      <c:pt idx="268">
                        <c:v>269</c:v>
                      </c:pt>
                      <c:pt idx="269">
                        <c:v>270</c:v>
                      </c:pt>
                      <c:pt idx="270">
                        <c:v>271</c:v>
                      </c:pt>
                      <c:pt idx="271">
                        <c:v>272</c:v>
                      </c:pt>
                      <c:pt idx="272">
                        <c:v>273</c:v>
                      </c:pt>
                      <c:pt idx="273">
                        <c:v>274</c:v>
                      </c:pt>
                      <c:pt idx="274">
                        <c:v>275</c:v>
                      </c:pt>
                      <c:pt idx="275">
                        <c:v>276</c:v>
                      </c:pt>
                      <c:pt idx="276">
                        <c:v>277</c:v>
                      </c:pt>
                      <c:pt idx="277">
                        <c:v>278</c:v>
                      </c:pt>
                      <c:pt idx="278">
                        <c:v>279</c:v>
                      </c:pt>
                      <c:pt idx="279">
                        <c:v>280</c:v>
                      </c:pt>
                      <c:pt idx="280">
                        <c:v>281</c:v>
                      </c:pt>
                      <c:pt idx="281">
                        <c:v>282</c:v>
                      </c:pt>
                      <c:pt idx="282">
                        <c:v>283</c:v>
                      </c:pt>
                      <c:pt idx="283">
                        <c:v>284</c:v>
                      </c:pt>
                      <c:pt idx="284">
                        <c:v>285</c:v>
                      </c:pt>
                      <c:pt idx="285">
                        <c:v>286</c:v>
                      </c:pt>
                      <c:pt idx="286">
                        <c:v>287</c:v>
                      </c:pt>
                      <c:pt idx="287">
                        <c:v>288</c:v>
                      </c:pt>
                      <c:pt idx="288">
                        <c:v>289</c:v>
                      </c:pt>
                      <c:pt idx="289">
                        <c:v>290</c:v>
                      </c:pt>
                      <c:pt idx="290">
                        <c:v>291</c:v>
                      </c:pt>
                      <c:pt idx="291">
                        <c:v>292</c:v>
                      </c:pt>
                      <c:pt idx="292">
                        <c:v>293</c:v>
                      </c:pt>
                      <c:pt idx="293">
                        <c:v>294</c:v>
                      </c:pt>
                      <c:pt idx="294">
                        <c:v>295</c:v>
                      </c:pt>
                      <c:pt idx="295">
                        <c:v>296</c:v>
                      </c:pt>
                      <c:pt idx="296">
                        <c:v>297</c:v>
                      </c:pt>
                      <c:pt idx="297">
                        <c:v>298</c:v>
                      </c:pt>
                      <c:pt idx="298">
                        <c:v>299</c:v>
                      </c:pt>
                      <c:pt idx="299">
                        <c:v>300</c:v>
                      </c:pt>
                    </c:numCache>
                  </c:num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Trans!$L$3:$L$302</c15:sqref>
                        </c15:formulaRef>
                      </c:ext>
                    </c:extLst>
                    <c:numCache>
                      <c:formatCode>General</c:formatCode>
                      <c:ptCount val="300"/>
                      <c:pt idx="0">
                        <c:v>3.4293799999999999E-2</c:v>
                      </c:pt>
                      <c:pt idx="1">
                        <c:v>3.4171E-2</c:v>
                      </c:pt>
                      <c:pt idx="2">
                        <c:v>3.3917999999999997E-2</c:v>
                      </c:pt>
                      <c:pt idx="3">
                        <c:v>3.3314000000000003E-2</c:v>
                      </c:pt>
                      <c:pt idx="4">
                        <c:v>3.2488400000000001E-2</c:v>
                      </c:pt>
                      <c:pt idx="5">
                        <c:v>3.1813599999999997E-2</c:v>
                      </c:pt>
                      <c:pt idx="6">
                        <c:v>3.1229099999999999E-2</c:v>
                      </c:pt>
                      <c:pt idx="7">
                        <c:v>3.0522199999999999E-2</c:v>
                      </c:pt>
                      <c:pt idx="8">
                        <c:v>3.0024700000000001E-2</c:v>
                      </c:pt>
                      <c:pt idx="9">
                        <c:v>2.93619E-2</c:v>
                      </c:pt>
                      <c:pt idx="10">
                        <c:v>2.85515E-2</c:v>
                      </c:pt>
                      <c:pt idx="11">
                        <c:v>2.8051199999999998E-2</c:v>
                      </c:pt>
                      <c:pt idx="12">
                        <c:v>2.7269999999999999E-2</c:v>
                      </c:pt>
                      <c:pt idx="13">
                        <c:v>2.66757E-2</c:v>
                      </c:pt>
                      <c:pt idx="14">
                        <c:v>2.60716E-2</c:v>
                      </c:pt>
                      <c:pt idx="15">
                        <c:v>2.5557099999999999E-2</c:v>
                      </c:pt>
                      <c:pt idx="16">
                        <c:v>2.48495E-2</c:v>
                      </c:pt>
                      <c:pt idx="17">
                        <c:v>2.4342699999999998E-2</c:v>
                      </c:pt>
                      <c:pt idx="18">
                        <c:v>2.37033E-2</c:v>
                      </c:pt>
                      <c:pt idx="19">
                        <c:v>2.30747E-2</c:v>
                      </c:pt>
                      <c:pt idx="20">
                        <c:v>2.2767800000000001E-2</c:v>
                      </c:pt>
                      <c:pt idx="21">
                        <c:v>2.2024499999999999E-2</c:v>
                      </c:pt>
                      <c:pt idx="22">
                        <c:v>2.16761E-2</c:v>
                      </c:pt>
                      <c:pt idx="23">
                        <c:v>2.11708E-2</c:v>
                      </c:pt>
                      <c:pt idx="24">
                        <c:v>2.0426199999999999E-2</c:v>
                      </c:pt>
                      <c:pt idx="25">
                        <c:v>1.9934199999999999E-2</c:v>
                      </c:pt>
                      <c:pt idx="26">
                        <c:v>1.9405100000000002E-2</c:v>
                      </c:pt>
                      <c:pt idx="27">
                        <c:v>1.90507E-2</c:v>
                      </c:pt>
                      <c:pt idx="28">
                        <c:v>1.8625200000000001E-2</c:v>
                      </c:pt>
                      <c:pt idx="29">
                        <c:v>1.8008300000000001E-2</c:v>
                      </c:pt>
                      <c:pt idx="30">
                        <c:v>1.74582E-2</c:v>
                      </c:pt>
                      <c:pt idx="31">
                        <c:v>1.70814E-2</c:v>
                      </c:pt>
                      <c:pt idx="32">
                        <c:v>1.6563399999999999E-2</c:v>
                      </c:pt>
                      <c:pt idx="33">
                        <c:v>1.6069400000000001E-2</c:v>
                      </c:pt>
                      <c:pt idx="34">
                        <c:v>1.5558499999999999E-2</c:v>
                      </c:pt>
                      <c:pt idx="35">
                        <c:v>1.5134E-2</c:v>
                      </c:pt>
                      <c:pt idx="36">
                        <c:v>1.45941E-2</c:v>
                      </c:pt>
                      <c:pt idx="37">
                        <c:v>1.41526E-2</c:v>
                      </c:pt>
                      <c:pt idx="38">
                        <c:v>1.3707E-2</c:v>
                      </c:pt>
                      <c:pt idx="39">
                        <c:v>1.3247699999999999E-2</c:v>
                      </c:pt>
                      <c:pt idx="40">
                        <c:v>1.27911E-2</c:v>
                      </c:pt>
                      <c:pt idx="41">
                        <c:v>1.2338999999999999E-2</c:v>
                      </c:pt>
                      <c:pt idx="42">
                        <c:v>1.1879199999999999E-2</c:v>
                      </c:pt>
                      <c:pt idx="43">
                        <c:v>1.14188E-2</c:v>
                      </c:pt>
                      <c:pt idx="44">
                        <c:v>1.1032800000000001E-2</c:v>
                      </c:pt>
                      <c:pt idx="45">
                        <c:v>1.0606900000000001E-2</c:v>
                      </c:pt>
                      <c:pt idx="46">
                        <c:v>1.0202599999999999E-2</c:v>
                      </c:pt>
                      <c:pt idx="47">
                        <c:v>9.8517599999999993E-3</c:v>
                      </c:pt>
                      <c:pt idx="48">
                        <c:v>9.4573599999999997E-3</c:v>
                      </c:pt>
                      <c:pt idx="49">
                        <c:v>9.1080199999999997E-3</c:v>
                      </c:pt>
                      <c:pt idx="50">
                        <c:v>8.6969100000000004E-3</c:v>
                      </c:pt>
                      <c:pt idx="51">
                        <c:v>8.3891E-3</c:v>
                      </c:pt>
                      <c:pt idx="52">
                        <c:v>8.0536800000000006E-3</c:v>
                      </c:pt>
                      <c:pt idx="53">
                        <c:v>7.7505100000000004E-3</c:v>
                      </c:pt>
                      <c:pt idx="54">
                        <c:v>7.4664400000000004E-3</c:v>
                      </c:pt>
                      <c:pt idx="55">
                        <c:v>7.1280400000000004E-3</c:v>
                      </c:pt>
                      <c:pt idx="56">
                        <c:v>6.8621100000000003E-3</c:v>
                      </c:pt>
                      <c:pt idx="57">
                        <c:v>6.5859100000000004E-3</c:v>
                      </c:pt>
                      <c:pt idx="58">
                        <c:v>6.3223300000000001E-3</c:v>
                      </c:pt>
                      <c:pt idx="59">
                        <c:v>6.1117400000000001E-3</c:v>
                      </c:pt>
                      <c:pt idx="60">
                        <c:v>5.90348E-3</c:v>
                      </c:pt>
                      <c:pt idx="61">
                        <c:v>5.6793700000000004E-3</c:v>
                      </c:pt>
                      <c:pt idx="62">
                        <c:v>5.5253200000000002E-3</c:v>
                      </c:pt>
                      <c:pt idx="63">
                        <c:v>5.3386800000000002E-3</c:v>
                      </c:pt>
                      <c:pt idx="64">
                        <c:v>5.1684299999999999E-3</c:v>
                      </c:pt>
                      <c:pt idx="65">
                        <c:v>5.07699E-3</c:v>
                      </c:pt>
                      <c:pt idx="66">
                        <c:v>4.95752E-3</c:v>
                      </c:pt>
                      <c:pt idx="67">
                        <c:v>4.8508600000000002E-3</c:v>
                      </c:pt>
                      <c:pt idx="68">
                        <c:v>4.79394E-3</c:v>
                      </c:pt>
                      <c:pt idx="69">
                        <c:v>4.7105300000000001E-3</c:v>
                      </c:pt>
                      <c:pt idx="70">
                        <c:v>4.6139199999999997E-3</c:v>
                      </c:pt>
                      <c:pt idx="71">
                        <c:v>4.5614599999999998E-3</c:v>
                      </c:pt>
                      <c:pt idx="72">
                        <c:v>4.5110300000000001E-3</c:v>
                      </c:pt>
                      <c:pt idx="73">
                        <c:v>4.4518099999999996E-3</c:v>
                      </c:pt>
                      <c:pt idx="74">
                        <c:v>4.39523E-3</c:v>
                      </c:pt>
                      <c:pt idx="75">
                        <c:v>4.3554800000000001E-3</c:v>
                      </c:pt>
                      <c:pt idx="76">
                        <c:v>4.3076900000000003E-3</c:v>
                      </c:pt>
                      <c:pt idx="77">
                        <c:v>4.2576200000000002E-3</c:v>
                      </c:pt>
                      <c:pt idx="78">
                        <c:v>4.2128199999999999E-3</c:v>
                      </c:pt>
                      <c:pt idx="79">
                        <c:v>4.1861499999999996E-3</c:v>
                      </c:pt>
                      <c:pt idx="80">
                        <c:v>4.1546500000000002E-3</c:v>
                      </c:pt>
                      <c:pt idx="81">
                        <c:v>4.1240000000000001E-3</c:v>
                      </c:pt>
                      <c:pt idx="82">
                        <c:v>4.0926399999999998E-3</c:v>
                      </c:pt>
                      <c:pt idx="83">
                        <c:v>4.0617600000000002E-3</c:v>
                      </c:pt>
                      <c:pt idx="84">
                        <c:v>4.0253399999999996E-3</c:v>
                      </c:pt>
                      <c:pt idx="85">
                        <c:v>3.9954500000000002E-3</c:v>
                      </c:pt>
                      <c:pt idx="86">
                        <c:v>3.9691400000000003E-3</c:v>
                      </c:pt>
                      <c:pt idx="87">
                        <c:v>3.9419600000000004E-3</c:v>
                      </c:pt>
                      <c:pt idx="88">
                        <c:v>3.91866E-3</c:v>
                      </c:pt>
                      <c:pt idx="89">
                        <c:v>3.9043799999999998E-3</c:v>
                      </c:pt>
                      <c:pt idx="90">
                        <c:v>3.8773000000000002E-3</c:v>
                      </c:pt>
                      <c:pt idx="91">
                        <c:v>3.8505900000000001E-3</c:v>
                      </c:pt>
                      <c:pt idx="92">
                        <c:v>3.8413499999999999E-3</c:v>
                      </c:pt>
                      <c:pt idx="93">
                        <c:v>3.82447E-3</c:v>
                      </c:pt>
                      <c:pt idx="94">
                        <c:v>3.7983399999999999E-3</c:v>
                      </c:pt>
                      <c:pt idx="95">
                        <c:v>3.7739100000000001E-3</c:v>
                      </c:pt>
                      <c:pt idx="96">
                        <c:v>3.76415E-3</c:v>
                      </c:pt>
                      <c:pt idx="97">
                        <c:v>3.7464199999999999E-3</c:v>
                      </c:pt>
                      <c:pt idx="98">
                        <c:v>3.7291199999999998E-3</c:v>
                      </c:pt>
                      <c:pt idx="99">
                        <c:v>3.7150799999999999E-3</c:v>
                      </c:pt>
                      <c:pt idx="100">
                        <c:v>3.7101999999999999E-3</c:v>
                      </c:pt>
                      <c:pt idx="101">
                        <c:v>3.6898600000000001E-3</c:v>
                      </c:pt>
                      <c:pt idx="102">
                        <c:v>3.6815400000000001E-3</c:v>
                      </c:pt>
                      <c:pt idx="103">
                        <c:v>3.65825E-3</c:v>
                      </c:pt>
                      <c:pt idx="104">
                        <c:v>3.6418399999999999E-3</c:v>
                      </c:pt>
                      <c:pt idx="105">
                        <c:v>3.62854E-3</c:v>
                      </c:pt>
                      <c:pt idx="106">
                        <c:v>3.6156299999999999E-3</c:v>
                      </c:pt>
                      <c:pt idx="107">
                        <c:v>3.60779E-3</c:v>
                      </c:pt>
                      <c:pt idx="108">
                        <c:v>3.5979100000000002E-3</c:v>
                      </c:pt>
                      <c:pt idx="109">
                        <c:v>3.5825599999999998E-3</c:v>
                      </c:pt>
                      <c:pt idx="110">
                        <c:v>3.56858E-3</c:v>
                      </c:pt>
                      <c:pt idx="111">
                        <c:v>3.5609499999999998E-3</c:v>
                      </c:pt>
                      <c:pt idx="112">
                        <c:v>3.5540200000000002E-3</c:v>
                      </c:pt>
                      <c:pt idx="113">
                        <c:v>3.54653E-3</c:v>
                      </c:pt>
                      <c:pt idx="114">
                        <c:v>3.5283599999999999E-3</c:v>
                      </c:pt>
                      <c:pt idx="115">
                        <c:v>3.5182E-3</c:v>
                      </c:pt>
                      <c:pt idx="116">
                        <c:v>3.50264E-3</c:v>
                      </c:pt>
                      <c:pt idx="117">
                        <c:v>3.4945699999999998E-3</c:v>
                      </c:pt>
                      <c:pt idx="118">
                        <c:v>3.48775E-3</c:v>
                      </c:pt>
                      <c:pt idx="119">
                        <c:v>3.4785800000000002E-3</c:v>
                      </c:pt>
                      <c:pt idx="120">
                        <c:v>3.47401E-3</c:v>
                      </c:pt>
                      <c:pt idx="121">
                        <c:v>3.4578199999999999E-3</c:v>
                      </c:pt>
                      <c:pt idx="122">
                        <c:v>3.4561800000000001E-3</c:v>
                      </c:pt>
                      <c:pt idx="123">
                        <c:v>3.4436800000000002E-3</c:v>
                      </c:pt>
                      <c:pt idx="124">
                        <c:v>3.4338699999999999E-3</c:v>
                      </c:pt>
                      <c:pt idx="125">
                        <c:v>3.4329600000000001E-3</c:v>
                      </c:pt>
                      <c:pt idx="126">
                        <c:v>3.4176699999999998E-3</c:v>
                      </c:pt>
                      <c:pt idx="127">
                        <c:v>3.41245E-3</c:v>
                      </c:pt>
                      <c:pt idx="128">
                        <c:v>3.4080999999999998E-3</c:v>
                      </c:pt>
                      <c:pt idx="129">
                        <c:v>3.4015999999999998E-3</c:v>
                      </c:pt>
                      <c:pt idx="130">
                        <c:v>3.3918099999999999E-3</c:v>
                      </c:pt>
                      <c:pt idx="131">
                        <c:v>3.38098E-3</c:v>
                      </c:pt>
                      <c:pt idx="132">
                        <c:v>3.3821799999999998E-3</c:v>
                      </c:pt>
                      <c:pt idx="133">
                        <c:v>3.36967E-3</c:v>
                      </c:pt>
                      <c:pt idx="134">
                        <c:v>3.3621800000000002E-3</c:v>
                      </c:pt>
                      <c:pt idx="135">
                        <c:v>3.3576399999999998E-3</c:v>
                      </c:pt>
                      <c:pt idx="136">
                        <c:v>3.3537800000000002E-3</c:v>
                      </c:pt>
                      <c:pt idx="137">
                        <c:v>3.3497700000000002E-3</c:v>
                      </c:pt>
                      <c:pt idx="138">
                        <c:v>3.34498E-3</c:v>
                      </c:pt>
                      <c:pt idx="139">
                        <c:v>3.3368899999999999E-3</c:v>
                      </c:pt>
                      <c:pt idx="140">
                        <c:v>3.3330299999999998E-3</c:v>
                      </c:pt>
                      <c:pt idx="141">
                        <c:v>3.32395E-3</c:v>
                      </c:pt>
                      <c:pt idx="142">
                        <c:v>3.3197399999999998E-3</c:v>
                      </c:pt>
                      <c:pt idx="143">
                        <c:v>3.3122899999999999E-3</c:v>
                      </c:pt>
                      <c:pt idx="144">
                        <c:v>3.31417E-3</c:v>
                      </c:pt>
                      <c:pt idx="145">
                        <c:v>3.3060199999999998E-3</c:v>
                      </c:pt>
                      <c:pt idx="146">
                        <c:v>3.3013600000000001E-3</c:v>
                      </c:pt>
                      <c:pt idx="147">
                        <c:v>3.2969000000000002E-3</c:v>
                      </c:pt>
                      <c:pt idx="148">
                        <c:v>3.2925300000000001E-3</c:v>
                      </c:pt>
                      <c:pt idx="149">
                        <c:v>3.2825900000000002E-3</c:v>
                      </c:pt>
                      <c:pt idx="150">
                        <c:v>3.2828699999999998E-3</c:v>
                      </c:pt>
                      <c:pt idx="151">
                        <c:v>3.2751999999999998E-3</c:v>
                      </c:pt>
                      <c:pt idx="152">
                        <c:v>3.2727099999999999E-3</c:v>
                      </c:pt>
                      <c:pt idx="153">
                        <c:v>3.2679300000000001E-3</c:v>
                      </c:pt>
                      <c:pt idx="154">
                        <c:v>3.2637E-3</c:v>
                      </c:pt>
                      <c:pt idx="155">
                        <c:v>3.2600699999999999E-3</c:v>
                      </c:pt>
                      <c:pt idx="156">
                        <c:v>3.2543300000000002E-3</c:v>
                      </c:pt>
                      <c:pt idx="157">
                        <c:v>3.25027E-3</c:v>
                      </c:pt>
                      <c:pt idx="158">
                        <c:v>3.2468200000000001E-3</c:v>
                      </c:pt>
                      <c:pt idx="159">
                        <c:v>3.2438499999999999E-3</c:v>
                      </c:pt>
                      <c:pt idx="160">
                        <c:v>3.24055E-3</c:v>
                      </c:pt>
                      <c:pt idx="161">
                        <c:v>3.2357499999999999E-3</c:v>
                      </c:pt>
                      <c:pt idx="162">
                        <c:v>3.2325399999999999E-3</c:v>
                      </c:pt>
                      <c:pt idx="163">
                        <c:v>3.2271800000000001E-3</c:v>
                      </c:pt>
                      <c:pt idx="164">
                        <c:v>3.2287700000000002E-3</c:v>
                      </c:pt>
                      <c:pt idx="165">
                        <c:v>3.2224100000000002E-3</c:v>
                      </c:pt>
                      <c:pt idx="166">
                        <c:v>3.2220399999999998E-3</c:v>
                      </c:pt>
                      <c:pt idx="167">
                        <c:v>3.2169199999999998E-3</c:v>
                      </c:pt>
                      <c:pt idx="168">
                        <c:v>3.2102799999999998E-3</c:v>
                      </c:pt>
                      <c:pt idx="169">
                        <c:v>3.2073700000000002E-3</c:v>
                      </c:pt>
                      <c:pt idx="170">
                        <c:v>3.20294E-3</c:v>
                      </c:pt>
                      <c:pt idx="171">
                        <c:v>3.2034300000000002E-3</c:v>
                      </c:pt>
                      <c:pt idx="172">
                        <c:v>3.20419E-3</c:v>
                      </c:pt>
                      <c:pt idx="173">
                        <c:v>3.1917600000000001E-3</c:v>
                      </c:pt>
                      <c:pt idx="174">
                        <c:v>3.1948100000000002E-3</c:v>
                      </c:pt>
                      <c:pt idx="175">
                        <c:v>3.1963E-3</c:v>
                      </c:pt>
                      <c:pt idx="176">
                        <c:v>3.19039E-3</c:v>
                      </c:pt>
                      <c:pt idx="177">
                        <c:v>3.1868700000000001E-3</c:v>
                      </c:pt>
                      <c:pt idx="178">
                        <c:v>3.1862499999999998E-3</c:v>
                      </c:pt>
                      <c:pt idx="179">
                        <c:v>3.1832900000000001E-3</c:v>
                      </c:pt>
                      <c:pt idx="180">
                        <c:v>3.1831699999999999E-3</c:v>
                      </c:pt>
                      <c:pt idx="181">
                        <c:v>3.17593E-3</c:v>
                      </c:pt>
                      <c:pt idx="182">
                        <c:v>3.17395E-3</c:v>
                      </c:pt>
                      <c:pt idx="183">
                        <c:v>3.1724800000000001E-3</c:v>
                      </c:pt>
                      <c:pt idx="184">
                        <c:v>3.1702700000000002E-3</c:v>
                      </c:pt>
                      <c:pt idx="185">
                        <c:v>3.1675900000000001E-3</c:v>
                      </c:pt>
                      <c:pt idx="186">
                        <c:v>3.1669799999999998E-3</c:v>
                      </c:pt>
                      <c:pt idx="187">
                        <c:v>3.1660199999999999E-3</c:v>
                      </c:pt>
                      <c:pt idx="188">
                        <c:v>3.1620400000000001E-3</c:v>
                      </c:pt>
                      <c:pt idx="189">
                        <c:v>3.1613800000000001E-3</c:v>
                      </c:pt>
                      <c:pt idx="190">
                        <c:v>3.1588100000000002E-3</c:v>
                      </c:pt>
                      <c:pt idx="191">
                        <c:v>3.1593400000000001E-3</c:v>
                      </c:pt>
                      <c:pt idx="192">
                        <c:v>3.1540399999999999E-3</c:v>
                      </c:pt>
                      <c:pt idx="193">
                        <c:v>3.1523100000000002E-3</c:v>
                      </c:pt>
                      <c:pt idx="194">
                        <c:v>3.1503500000000001E-3</c:v>
                      </c:pt>
                      <c:pt idx="195">
                        <c:v>3.1536200000000002E-3</c:v>
                      </c:pt>
                      <c:pt idx="196">
                        <c:v>3.1536300000000001E-3</c:v>
                      </c:pt>
                      <c:pt idx="197">
                        <c:v>3.1454899999999999E-3</c:v>
                      </c:pt>
                      <c:pt idx="198">
                        <c:v>3.14182E-3</c:v>
                      </c:pt>
                      <c:pt idx="199">
                        <c:v>3.14351E-3</c:v>
                      </c:pt>
                      <c:pt idx="200">
                        <c:v>3.1422300000000002E-3</c:v>
                      </c:pt>
                      <c:pt idx="201">
                        <c:v>3.1412200000000001E-3</c:v>
                      </c:pt>
                      <c:pt idx="202">
                        <c:v>3.1413600000000002E-3</c:v>
                      </c:pt>
                      <c:pt idx="203">
                        <c:v>3.1400500000000001E-3</c:v>
                      </c:pt>
                      <c:pt idx="204">
                        <c:v>3.13379E-3</c:v>
                      </c:pt>
                      <c:pt idx="205">
                        <c:v>3.1347599999999999E-3</c:v>
                      </c:pt>
                      <c:pt idx="206">
                        <c:v>3.1350499999999999E-3</c:v>
                      </c:pt>
                      <c:pt idx="207">
                        <c:v>3.13102E-3</c:v>
                      </c:pt>
                      <c:pt idx="208">
                        <c:v>3.13044E-3</c:v>
                      </c:pt>
                      <c:pt idx="209">
                        <c:v>3.1271599999999999E-3</c:v>
                      </c:pt>
                      <c:pt idx="210">
                        <c:v>3.1284899999999998E-3</c:v>
                      </c:pt>
                      <c:pt idx="211">
                        <c:v>3.12394E-3</c:v>
                      </c:pt>
                      <c:pt idx="212">
                        <c:v>3.1231800000000001E-3</c:v>
                      </c:pt>
                      <c:pt idx="213">
                        <c:v>3.1221899999999999E-3</c:v>
                      </c:pt>
                      <c:pt idx="214">
                        <c:v>3.1204599999999998E-3</c:v>
                      </c:pt>
                      <c:pt idx="215">
                        <c:v>3.1242100000000001E-3</c:v>
                      </c:pt>
                      <c:pt idx="216">
                        <c:v>3.12175E-3</c:v>
                      </c:pt>
                      <c:pt idx="217">
                        <c:v>3.1141200000000002E-3</c:v>
                      </c:pt>
                      <c:pt idx="218">
                        <c:v>3.1186500000000002E-3</c:v>
                      </c:pt>
                      <c:pt idx="219">
                        <c:v>3.1230699999999999E-3</c:v>
                      </c:pt>
                      <c:pt idx="220">
                        <c:v>3.1201699999999998E-3</c:v>
                      </c:pt>
                      <c:pt idx="221">
                        <c:v>3.1147200000000001E-3</c:v>
                      </c:pt>
                      <c:pt idx="222">
                        <c:v>3.1110899999999999E-3</c:v>
                      </c:pt>
                      <c:pt idx="223">
                        <c:v>3.1152699999999998E-3</c:v>
                      </c:pt>
                      <c:pt idx="224">
                        <c:v>3.1146500000000001E-3</c:v>
                      </c:pt>
                      <c:pt idx="225">
                        <c:v>3.1102500000000002E-3</c:v>
                      </c:pt>
                      <c:pt idx="226">
                        <c:v>3.1106100000000002E-3</c:v>
                      </c:pt>
                      <c:pt idx="227">
                        <c:v>3.1094199999999999E-3</c:v>
                      </c:pt>
                      <c:pt idx="228">
                        <c:v>3.1113299999999998E-3</c:v>
                      </c:pt>
                      <c:pt idx="229">
                        <c:v>3.10845E-3</c:v>
                      </c:pt>
                      <c:pt idx="230">
                        <c:v>3.1088000000000001E-3</c:v>
                      </c:pt>
                      <c:pt idx="231">
                        <c:v>3.1048600000000001E-3</c:v>
                      </c:pt>
                      <c:pt idx="232">
                        <c:v>3.1023100000000001E-3</c:v>
                      </c:pt>
                      <c:pt idx="233">
                        <c:v>3.1064500000000002E-3</c:v>
                      </c:pt>
                      <c:pt idx="234">
                        <c:v>3.1046400000000001E-3</c:v>
                      </c:pt>
                      <c:pt idx="235">
                        <c:v>3.1040299999999998E-3</c:v>
                      </c:pt>
                      <c:pt idx="236">
                        <c:v>3.0994999999999998E-3</c:v>
                      </c:pt>
                      <c:pt idx="237">
                        <c:v>3.1015399999999999E-3</c:v>
                      </c:pt>
                      <c:pt idx="238">
                        <c:v>3.1041699999999998E-3</c:v>
                      </c:pt>
                      <c:pt idx="239">
                        <c:v>3.1021099999999999E-3</c:v>
                      </c:pt>
                      <c:pt idx="240">
                        <c:v>3.0934700000000001E-3</c:v>
                      </c:pt>
                      <c:pt idx="241">
                        <c:v>3.0967999999999998E-3</c:v>
                      </c:pt>
                      <c:pt idx="242">
                        <c:v>3.0965699999999999E-3</c:v>
                      </c:pt>
                      <c:pt idx="243">
                        <c:v>3.0987200000000001E-3</c:v>
                      </c:pt>
                      <c:pt idx="244">
                        <c:v>3.09282E-3</c:v>
                      </c:pt>
                      <c:pt idx="245">
                        <c:v>3.0945399999999998E-3</c:v>
                      </c:pt>
                      <c:pt idx="246">
                        <c:v>3.09589E-3</c:v>
                      </c:pt>
                      <c:pt idx="247">
                        <c:v>3.0954400000000001E-3</c:v>
                      </c:pt>
                      <c:pt idx="248">
                        <c:v>3.0937099999999999E-3</c:v>
                      </c:pt>
                      <c:pt idx="249">
                        <c:v>3.09443E-3</c:v>
                      </c:pt>
                      <c:pt idx="250">
                        <c:v>3.0927799999999998E-3</c:v>
                      </c:pt>
                      <c:pt idx="251">
                        <c:v>3.09552E-3</c:v>
                      </c:pt>
                      <c:pt idx="252">
                        <c:v>3.0929299999999998E-3</c:v>
                      </c:pt>
                      <c:pt idx="253">
                        <c:v>3.0939000000000001E-3</c:v>
                      </c:pt>
                      <c:pt idx="254">
                        <c:v>3.0855800000000001E-3</c:v>
                      </c:pt>
                      <c:pt idx="255">
                        <c:v>3.09166E-3</c:v>
                      </c:pt>
                      <c:pt idx="256">
                        <c:v>3.09494E-3</c:v>
                      </c:pt>
                      <c:pt idx="257">
                        <c:v>3.0895800000000002E-3</c:v>
                      </c:pt>
                      <c:pt idx="258">
                        <c:v>3.0883400000000002E-3</c:v>
                      </c:pt>
                      <c:pt idx="259">
                        <c:v>3.08954E-3</c:v>
                      </c:pt>
                      <c:pt idx="260">
                        <c:v>3.0856500000000001E-3</c:v>
                      </c:pt>
                      <c:pt idx="261">
                        <c:v>3.08852E-3</c:v>
                      </c:pt>
                      <c:pt idx="262">
                        <c:v>3.0870899999999998E-3</c:v>
                      </c:pt>
                      <c:pt idx="263">
                        <c:v>3.08721E-3</c:v>
                      </c:pt>
                      <c:pt idx="264">
                        <c:v>3.0838100000000002E-3</c:v>
                      </c:pt>
                      <c:pt idx="265">
                        <c:v>3.08771E-3</c:v>
                      </c:pt>
                      <c:pt idx="266">
                        <c:v>3.0833800000000001E-3</c:v>
                      </c:pt>
                      <c:pt idx="267">
                        <c:v>3.0853600000000001E-3</c:v>
                      </c:pt>
                      <c:pt idx="268">
                        <c:v>3.0849900000000001E-3</c:v>
                      </c:pt>
                      <c:pt idx="269">
                        <c:v>3.0837199999999999E-3</c:v>
                      </c:pt>
                      <c:pt idx="270">
                        <c:v>3.0843099999999998E-3</c:v>
                      </c:pt>
                      <c:pt idx="271">
                        <c:v>3.0846900000000002E-3</c:v>
                      </c:pt>
                      <c:pt idx="272">
                        <c:v>3.08136E-3</c:v>
                      </c:pt>
                      <c:pt idx="273">
                        <c:v>3.07976E-3</c:v>
                      </c:pt>
                      <c:pt idx="274">
                        <c:v>3.0791400000000002E-3</c:v>
                      </c:pt>
                      <c:pt idx="275">
                        <c:v>3.0820999999999999E-3</c:v>
                      </c:pt>
                      <c:pt idx="276">
                        <c:v>3.0810299999999998E-3</c:v>
                      </c:pt>
                      <c:pt idx="277">
                        <c:v>3.0784599999999999E-3</c:v>
                      </c:pt>
                      <c:pt idx="278">
                        <c:v>3.08282E-3</c:v>
                      </c:pt>
                      <c:pt idx="279">
                        <c:v>3.0831700000000001E-3</c:v>
                      </c:pt>
                      <c:pt idx="280">
                        <c:v>3.0821899999999998E-3</c:v>
                      </c:pt>
                      <c:pt idx="281">
                        <c:v>3.0833200000000001E-3</c:v>
                      </c:pt>
                      <c:pt idx="282">
                        <c:v>3.08151E-3</c:v>
                      </c:pt>
                      <c:pt idx="283">
                        <c:v>3.08019E-3</c:v>
                      </c:pt>
                      <c:pt idx="284">
                        <c:v>3.07895E-3</c:v>
                      </c:pt>
                      <c:pt idx="285">
                        <c:v>3.07712E-3</c:v>
                      </c:pt>
                      <c:pt idx="286">
                        <c:v>3.07778E-3</c:v>
                      </c:pt>
                      <c:pt idx="287">
                        <c:v>3.0759200000000002E-3</c:v>
                      </c:pt>
                      <c:pt idx="288">
                        <c:v>3.0753099999999999E-3</c:v>
                      </c:pt>
                      <c:pt idx="289">
                        <c:v>3.07903E-3</c:v>
                      </c:pt>
                      <c:pt idx="290">
                        <c:v>3.0775500000000001E-3</c:v>
                      </c:pt>
                      <c:pt idx="291">
                        <c:v>3.0754599999999999E-3</c:v>
                      </c:pt>
                      <c:pt idx="292">
                        <c:v>3.07829E-3</c:v>
                      </c:pt>
                      <c:pt idx="293">
                        <c:v>3.0747700000000001E-3</c:v>
                      </c:pt>
                      <c:pt idx="294">
                        <c:v>3.0756799999999999E-3</c:v>
                      </c:pt>
                      <c:pt idx="295">
                        <c:v>3.0756799999999999E-3</c:v>
                      </c:pt>
                      <c:pt idx="296">
                        <c:v>3.07303E-3</c:v>
                      </c:pt>
                      <c:pt idx="297">
                        <c:v>3.0716200000000002E-3</c:v>
                      </c:pt>
                      <c:pt idx="298">
                        <c:v>3.0731999999999999E-3</c:v>
                      </c:pt>
                      <c:pt idx="299">
                        <c:v>3.07421E-3</c:v>
                      </c:pt>
                    </c:numCache>
                  </c:numRef>
                </c:val>
                <c:smooth val="0"/>
              </c15:ser>
            </c15:filteredLineSeries>
          </c:ext>
        </c:extLst>
      </c:lineChart>
      <c:catAx>
        <c:axId val="17302769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73028256"/>
        <c:crosses val="autoZero"/>
        <c:auto val="1"/>
        <c:lblAlgn val="ctr"/>
        <c:lblOffset val="100"/>
        <c:noMultiLvlLbl val="0"/>
      </c:catAx>
      <c:valAx>
        <c:axId val="173028256"/>
        <c:scaling>
          <c:orientation val="minMax"/>
          <c:max val="1"/>
          <c:min val="0.2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%" sourceLinked="1"/>
        <c:majorTickMark val="none"/>
        <c:minorTickMark val="none"/>
        <c:tickLblPos val="nextTo"/>
        <c:crossAx val="17302769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400">
          <a:solidFill>
            <a:schemeClr val="tx1">
              <a:lumMod val="95000"/>
              <a:lumOff val="5000"/>
            </a:schemeClr>
          </a:solidFill>
          <a:latin typeface="Arial" panose="020B0604020202020204" pitchFamily="34" charset="0"/>
          <a:ea typeface="Cambria Math" panose="02040503050406030204" pitchFamily="18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7575213254593172"/>
          <c:y val="3.6578634963117314E-2"/>
          <c:w val="0.81142732939632545"/>
          <c:h val="0.85997707053430439"/>
        </c:manualLayout>
      </c:layout>
      <c:lineChart>
        <c:grouping val="standard"/>
        <c:varyColors val="0"/>
        <c:ser>
          <c:idx val="3"/>
          <c:order val="2"/>
          <c:tx>
            <c:strRef>
              <c:f>Trans!$E$1:$E$2</c:f>
              <c:strCache>
                <c:ptCount val="2"/>
                <c:pt idx="0">
                  <c:v>ResNet</c:v>
                </c:pt>
                <c:pt idx="1">
                  <c:v>TestAccurary</c:v>
                </c:pt>
              </c:strCache>
            </c:strRef>
          </c:tx>
          <c:spPr>
            <a:ln w="28575" cap="rnd">
              <a:solidFill>
                <a:srgbClr val="C00000"/>
              </a:solidFill>
              <a:round/>
            </a:ln>
            <a:effectLst/>
          </c:spPr>
          <c:marker>
            <c:symbol val="none"/>
          </c:marker>
          <c:cat>
            <c:numRef>
              <c:f>Trans!$A$3:$A$302</c:f>
              <c:numCache>
                <c:formatCode>General</c:formatCode>
                <c:ptCount val="30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  <c:pt idx="77">
                  <c:v>78</c:v>
                </c:pt>
                <c:pt idx="78">
                  <c:v>79</c:v>
                </c:pt>
                <c:pt idx="79">
                  <c:v>80</c:v>
                </c:pt>
                <c:pt idx="80">
                  <c:v>81</c:v>
                </c:pt>
                <c:pt idx="81">
                  <c:v>82</c:v>
                </c:pt>
                <c:pt idx="82">
                  <c:v>83</c:v>
                </c:pt>
                <c:pt idx="83">
                  <c:v>84</c:v>
                </c:pt>
                <c:pt idx="84">
                  <c:v>85</c:v>
                </c:pt>
                <c:pt idx="85">
                  <c:v>86</c:v>
                </c:pt>
                <c:pt idx="86">
                  <c:v>87</c:v>
                </c:pt>
                <c:pt idx="87">
                  <c:v>88</c:v>
                </c:pt>
                <c:pt idx="88">
                  <c:v>89</c:v>
                </c:pt>
                <c:pt idx="89">
                  <c:v>90</c:v>
                </c:pt>
                <c:pt idx="90">
                  <c:v>91</c:v>
                </c:pt>
                <c:pt idx="91">
                  <c:v>92</c:v>
                </c:pt>
                <c:pt idx="92">
                  <c:v>93</c:v>
                </c:pt>
                <c:pt idx="93">
                  <c:v>94</c:v>
                </c:pt>
                <c:pt idx="94">
                  <c:v>95</c:v>
                </c:pt>
                <c:pt idx="95">
                  <c:v>96</c:v>
                </c:pt>
                <c:pt idx="96">
                  <c:v>97</c:v>
                </c:pt>
                <c:pt idx="97">
                  <c:v>98</c:v>
                </c:pt>
                <c:pt idx="98">
                  <c:v>99</c:v>
                </c:pt>
                <c:pt idx="99">
                  <c:v>100</c:v>
                </c:pt>
                <c:pt idx="100">
                  <c:v>101</c:v>
                </c:pt>
                <c:pt idx="101">
                  <c:v>102</c:v>
                </c:pt>
                <c:pt idx="102">
                  <c:v>103</c:v>
                </c:pt>
                <c:pt idx="103">
                  <c:v>104</c:v>
                </c:pt>
                <c:pt idx="104">
                  <c:v>105</c:v>
                </c:pt>
                <c:pt idx="105">
                  <c:v>106</c:v>
                </c:pt>
                <c:pt idx="106">
                  <c:v>107</c:v>
                </c:pt>
                <c:pt idx="107">
                  <c:v>108</c:v>
                </c:pt>
                <c:pt idx="108">
                  <c:v>109</c:v>
                </c:pt>
                <c:pt idx="109">
                  <c:v>110</c:v>
                </c:pt>
                <c:pt idx="110">
                  <c:v>111</c:v>
                </c:pt>
                <c:pt idx="111">
                  <c:v>112</c:v>
                </c:pt>
                <c:pt idx="112">
                  <c:v>113</c:v>
                </c:pt>
                <c:pt idx="113">
                  <c:v>114</c:v>
                </c:pt>
                <c:pt idx="114">
                  <c:v>115</c:v>
                </c:pt>
                <c:pt idx="115">
                  <c:v>116</c:v>
                </c:pt>
                <c:pt idx="116">
                  <c:v>117</c:v>
                </c:pt>
                <c:pt idx="117">
                  <c:v>118</c:v>
                </c:pt>
                <c:pt idx="118">
                  <c:v>119</c:v>
                </c:pt>
                <c:pt idx="119">
                  <c:v>120</c:v>
                </c:pt>
                <c:pt idx="120">
                  <c:v>121</c:v>
                </c:pt>
                <c:pt idx="121">
                  <c:v>122</c:v>
                </c:pt>
                <c:pt idx="122">
                  <c:v>123</c:v>
                </c:pt>
                <c:pt idx="123">
                  <c:v>124</c:v>
                </c:pt>
                <c:pt idx="124">
                  <c:v>125</c:v>
                </c:pt>
                <c:pt idx="125">
                  <c:v>126</c:v>
                </c:pt>
                <c:pt idx="126">
                  <c:v>127</c:v>
                </c:pt>
                <c:pt idx="127">
                  <c:v>128</c:v>
                </c:pt>
                <c:pt idx="128">
                  <c:v>129</c:v>
                </c:pt>
                <c:pt idx="129">
                  <c:v>130</c:v>
                </c:pt>
                <c:pt idx="130">
                  <c:v>131</c:v>
                </c:pt>
                <c:pt idx="131">
                  <c:v>132</c:v>
                </c:pt>
                <c:pt idx="132">
                  <c:v>133</c:v>
                </c:pt>
                <c:pt idx="133">
                  <c:v>134</c:v>
                </c:pt>
                <c:pt idx="134">
                  <c:v>135</c:v>
                </c:pt>
                <c:pt idx="135">
                  <c:v>136</c:v>
                </c:pt>
                <c:pt idx="136">
                  <c:v>137</c:v>
                </c:pt>
                <c:pt idx="137">
                  <c:v>138</c:v>
                </c:pt>
                <c:pt idx="138">
                  <c:v>139</c:v>
                </c:pt>
                <c:pt idx="139">
                  <c:v>140</c:v>
                </c:pt>
                <c:pt idx="140">
                  <c:v>141</c:v>
                </c:pt>
                <c:pt idx="141">
                  <c:v>142</c:v>
                </c:pt>
                <c:pt idx="142">
                  <c:v>143</c:v>
                </c:pt>
                <c:pt idx="143">
                  <c:v>144</c:v>
                </c:pt>
                <c:pt idx="144">
                  <c:v>145</c:v>
                </c:pt>
                <c:pt idx="145">
                  <c:v>146</c:v>
                </c:pt>
                <c:pt idx="146">
                  <c:v>147</c:v>
                </c:pt>
                <c:pt idx="147">
                  <c:v>148</c:v>
                </c:pt>
                <c:pt idx="148">
                  <c:v>149</c:v>
                </c:pt>
                <c:pt idx="149">
                  <c:v>150</c:v>
                </c:pt>
                <c:pt idx="150">
                  <c:v>151</c:v>
                </c:pt>
                <c:pt idx="151">
                  <c:v>152</c:v>
                </c:pt>
                <c:pt idx="152">
                  <c:v>153</c:v>
                </c:pt>
                <c:pt idx="153">
                  <c:v>154</c:v>
                </c:pt>
                <c:pt idx="154">
                  <c:v>155</c:v>
                </c:pt>
                <c:pt idx="155">
                  <c:v>156</c:v>
                </c:pt>
                <c:pt idx="156">
                  <c:v>157</c:v>
                </c:pt>
                <c:pt idx="157">
                  <c:v>158</c:v>
                </c:pt>
                <c:pt idx="158">
                  <c:v>159</c:v>
                </c:pt>
                <c:pt idx="159">
                  <c:v>160</c:v>
                </c:pt>
                <c:pt idx="160">
                  <c:v>161</c:v>
                </c:pt>
                <c:pt idx="161">
                  <c:v>162</c:v>
                </c:pt>
                <c:pt idx="162">
                  <c:v>163</c:v>
                </c:pt>
                <c:pt idx="163">
                  <c:v>164</c:v>
                </c:pt>
                <c:pt idx="164">
                  <c:v>165</c:v>
                </c:pt>
                <c:pt idx="165">
                  <c:v>166</c:v>
                </c:pt>
                <c:pt idx="166">
                  <c:v>167</c:v>
                </c:pt>
                <c:pt idx="167">
                  <c:v>168</c:v>
                </c:pt>
                <c:pt idx="168">
                  <c:v>169</c:v>
                </c:pt>
                <c:pt idx="169">
                  <c:v>170</c:v>
                </c:pt>
                <c:pt idx="170">
                  <c:v>171</c:v>
                </c:pt>
                <c:pt idx="171">
                  <c:v>172</c:v>
                </c:pt>
                <c:pt idx="172">
                  <c:v>173</c:v>
                </c:pt>
                <c:pt idx="173">
                  <c:v>174</c:v>
                </c:pt>
                <c:pt idx="174">
                  <c:v>175</c:v>
                </c:pt>
                <c:pt idx="175">
                  <c:v>176</c:v>
                </c:pt>
                <c:pt idx="176">
                  <c:v>177</c:v>
                </c:pt>
                <c:pt idx="177">
                  <c:v>178</c:v>
                </c:pt>
                <c:pt idx="178">
                  <c:v>179</c:v>
                </c:pt>
                <c:pt idx="179">
                  <c:v>180</c:v>
                </c:pt>
                <c:pt idx="180">
                  <c:v>181</c:v>
                </c:pt>
                <c:pt idx="181">
                  <c:v>182</c:v>
                </c:pt>
                <c:pt idx="182">
                  <c:v>183</c:v>
                </c:pt>
                <c:pt idx="183">
                  <c:v>184</c:v>
                </c:pt>
                <c:pt idx="184">
                  <c:v>185</c:v>
                </c:pt>
                <c:pt idx="185">
                  <c:v>186</c:v>
                </c:pt>
                <c:pt idx="186">
                  <c:v>187</c:v>
                </c:pt>
                <c:pt idx="187">
                  <c:v>188</c:v>
                </c:pt>
                <c:pt idx="188">
                  <c:v>189</c:v>
                </c:pt>
                <c:pt idx="189">
                  <c:v>190</c:v>
                </c:pt>
                <c:pt idx="190">
                  <c:v>191</c:v>
                </c:pt>
                <c:pt idx="191">
                  <c:v>192</c:v>
                </c:pt>
                <c:pt idx="192">
                  <c:v>193</c:v>
                </c:pt>
                <c:pt idx="193">
                  <c:v>194</c:v>
                </c:pt>
                <c:pt idx="194">
                  <c:v>195</c:v>
                </c:pt>
                <c:pt idx="195">
                  <c:v>196</c:v>
                </c:pt>
                <c:pt idx="196">
                  <c:v>197</c:v>
                </c:pt>
                <c:pt idx="197">
                  <c:v>198</c:v>
                </c:pt>
                <c:pt idx="198">
                  <c:v>199</c:v>
                </c:pt>
                <c:pt idx="199">
                  <c:v>200</c:v>
                </c:pt>
                <c:pt idx="200">
                  <c:v>201</c:v>
                </c:pt>
                <c:pt idx="201">
                  <c:v>202</c:v>
                </c:pt>
                <c:pt idx="202">
                  <c:v>203</c:v>
                </c:pt>
                <c:pt idx="203">
                  <c:v>204</c:v>
                </c:pt>
                <c:pt idx="204">
                  <c:v>205</c:v>
                </c:pt>
                <c:pt idx="205">
                  <c:v>206</c:v>
                </c:pt>
                <c:pt idx="206">
                  <c:v>207</c:v>
                </c:pt>
                <c:pt idx="207">
                  <c:v>208</c:v>
                </c:pt>
                <c:pt idx="208">
                  <c:v>209</c:v>
                </c:pt>
                <c:pt idx="209">
                  <c:v>210</c:v>
                </c:pt>
                <c:pt idx="210">
                  <c:v>211</c:v>
                </c:pt>
                <c:pt idx="211">
                  <c:v>212</c:v>
                </c:pt>
                <c:pt idx="212">
                  <c:v>213</c:v>
                </c:pt>
                <c:pt idx="213">
                  <c:v>214</c:v>
                </c:pt>
                <c:pt idx="214">
                  <c:v>215</c:v>
                </c:pt>
                <c:pt idx="215">
                  <c:v>216</c:v>
                </c:pt>
                <c:pt idx="216">
                  <c:v>217</c:v>
                </c:pt>
                <c:pt idx="217">
                  <c:v>218</c:v>
                </c:pt>
                <c:pt idx="218">
                  <c:v>219</c:v>
                </c:pt>
                <c:pt idx="219">
                  <c:v>220</c:v>
                </c:pt>
                <c:pt idx="220">
                  <c:v>221</c:v>
                </c:pt>
                <c:pt idx="221">
                  <c:v>222</c:v>
                </c:pt>
                <c:pt idx="222">
                  <c:v>223</c:v>
                </c:pt>
                <c:pt idx="223">
                  <c:v>224</c:v>
                </c:pt>
                <c:pt idx="224">
                  <c:v>225</c:v>
                </c:pt>
                <c:pt idx="225">
                  <c:v>226</c:v>
                </c:pt>
                <c:pt idx="226">
                  <c:v>227</c:v>
                </c:pt>
                <c:pt idx="227">
                  <c:v>228</c:v>
                </c:pt>
                <c:pt idx="228">
                  <c:v>229</c:v>
                </c:pt>
                <c:pt idx="229">
                  <c:v>230</c:v>
                </c:pt>
                <c:pt idx="230">
                  <c:v>231</c:v>
                </c:pt>
                <c:pt idx="231">
                  <c:v>232</c:v>
                </c:pt>
                <c:pt idx="232">
                  <c:v>233</c:v>
                </c:pt>
                <c:pt idx="233">
                  <c:v>234</c:v>
                </c:pt>
                <c:pt idx="234">
                  <c:v>235</c:v>
                </c:pt>
                <c:pt idx="235">
                  <c:v>236</c:v>
                </c:pt>
                <c:pt idx="236">
                  <c:v>237</c:v>
                </c:pt>
                <c:pt idx="237">
                  <c:v>238</c:v>
                </c:pt>
                <c:pt idx="238">
                  <c:v>239</c:v>
                </c:pt>
                <c:pt idx="239">
                  <c:v>240</c:v>
                </c:pt>
                <c:pt idx="240">
                  <c:v>241</c:v>
                </c:pt>
                <c:pt idx="241">
                  <c:v>242</c:v>
                </c:pt>
                <c:pt idx="242">
                  <c:v>243</c:v>
                </c:pt>
                <c:pt idx="243">
                  <c:v>244</c:v>
                </c:pt>
                <c:pt idx="244">
                  <c:v>245</c:v>
                </c:pt>
                <c:pt idx="245">
                  <c:v>246</c:v>
                </c:pt>
                <c:pt idx="246">
                  <c:v>247</c:v>
                </c:pt>
                <c:pt idx="247">
                  <c:v>248</c:v>
                </c:pt>
                <c:pt idx="248">
                  <c:v>249</c:v>
                </c:pt>
                <c:pt idx="249">
                  <c:v>250</c:v>
                </c:pt>
                <c:pt idx="250">
                  <c:v>251</c:v>
                </c:pt>
                <c:pt idx="251">
                  <c:v>252</c:v>
                </c:pt>
                <c:pt idx="252">
                  <c:v>253</c:v>
                </c:pt>
                <c:pt idx="253">
                  <c:v>254</c:v>
                </c:pt>
                <c:pt idx="254">
                  <c:v>255</c:v>
                </c:pt>
                <c:pt idx="255">
                  <c:v>256</c:v>
                </c:pt>
                <c:pt idx="256">
                  <c:v>257</c:v>
                </c:pt>
                <c:pt idx="257">
                  <c:v>258</c:v>
                </c:pt>
                <c:pt idx="258">
                  <c:v>259</c:v>
                </c:pt>
                <c:pt idx="259">
                  <c:v>260</c:v>
                </c:pt>
                <c:pt idx="260">
                  <c:v>261</c:v>
                </c:pt>
                <c:pt idx="261">
                  <c:v>262</c:v>
                </c:pt>
                <c:pt idx="262">
                  <c:v>263</c:v>
                </c:pt>
                <c:pt idx="263">
                  <c:v>264</c:v>
                </c:pt>
                <c:pt idx="264">
                  <c:v>265</c:v>
                </c:pt>
                <c:pt idx="265">
                  <c:v>266</c:v>
                </c:pt>
                <c:pt idx="266">
                  <c:v>267</c:v>
                </c:pt>
                <c:pt idx="267">
                  <c:v>268</c:v>
                </c:pt>
                <c:pt idx="268">
                  <c:v>269</c:v>
                </c:pt>
                <c:pt idx="269">
                  <c:v>270</c:v>
                </c:pt>
                <c:pt idx="270">
                  <c:v>271</c:v>
                </c:pt>
                <c:pt idx="271">
                  <c:v>272</c:v>
                </c:pt>
                <c:pt idx="272">
                  <c:v>273</c:v>
                </c:pt>
                <c:pt idx="273">
                  <c:v>274</c:v>
                </c:pt>
                <c:pt idx="274">
                  <c:v>275</c:v>
                </c:pt>
                <c:pt idx="275">
                  <c:v>276</c:v>
                </c:pt>
                <c:pt idx="276">
                  <c:v>277</c:v>
                </c:pt>
                <c:pt idx="277">
                  <c:v>278</c:v>
                </c:pt>
                <c:pt idx="278">
                  <c:v>279</c:v>
                </c:pt>
                <c:pt idx="279">
                  <c:v>280</c:v>
                </c:pt>
                <c:pt idx="280">
                  <c:v>281</c:v>
                </c:pt>
                <c:pt idx="281">
                  <c:v>282</c:v>
                </c:pt>
                <c:pt idx="282">
                  <c:v>283</c:v>
                </c:pt>
                <c:pt idx="283">
                  <c:v>284</c:v>
                </c:pt>
                <c:pt idx="284">
                  <c:v>285</c:v>
                </c:pt>
                <c:pt idx="285">
                  <c:v>286</c:v>
                </c:pt>
                <c:pt idx="286">
                  <c:v>287</c:v>
                </c:pt>
                <c:pt idx="287">
                  <c:v>288</c:v>
                </c:pt>
                <c:pt idx="288">
                  <c:v>289</c:v>
                </c:pt>
                <c:pt idx="289">
                  <c:v>290</c:v>
                </c:pt>
                <c:pt idx="290">
                  <c:v>291</c:v>
                </c:pt>
                <c:pt idx="291">
                  <c:v>292</c:v>
                </c:pt>
                <c:pt idx="292">
                  <c:v>293</c:v>
                </c:pt>
                <c:pt idx="293">
                  <c:v>294</c:v>
                </c:pt>
                <c:pt idx="294">
                  <c:v>295</c:v>
                </c:pt>
                <c:pt idx="295">
                  <c:v>296</c:v>
                </c:pt>
                <c:pt idx="296">
                  <c:v>297</c:v>
                </c:pt>
                <c:pt idx="297">
                  <c:v>298</c:v>
                </c:pt>
                <c:pt idx="298">
                  <c:v>299</c:v>
                </c:pt>
                <c:pt idx="299">
                  <c:v>300</c:v>
                </c:pt>
              </c:numCache>
            </c:numRef>
          </c:cat>
          <c:val>
            <c:numRef>
              <c:f>Trans!$E$3:$E$302</c:f>
              <c:numCache>
                <c:formatCode>0.00%</c:formatCode>
                <c:ptCount val="300"/>
                <c:pt idx="0">
                  <c:v>0.1</c:v>
                </c:pt>
                <c:pt idx="1">
                  <c:v>0.1009</c:v>
                </c:pt>
                <c:pt idx="2">
                  <c:v>0.30959999999999999</c:v>
                </c:pt>
                <c:pt idx="3">
                  <c:v>0.35549999999999998</c:v>
                </c:pt>
                <c:pt idx="4">
                  <c:v>0.4</c:v>
                </c:pt>
                <c:pt idx="5">
                  <c:v>0.40450000000000003</c:v>
                </c:pt>
                <c:pt idx="6">
                  <c:v>0.41949999999999998</c:v>
                </c:pt>
                <c:pt idx="7">
                  <c:v>0.42699999999999999</c:v>
                </c:pt>
                <c:pt idx="8">
                  <c:v>0.44080000000000003</c:v>
                </c:pt>
                <c:pt idx="9">
                  <c:v>0.443</c:v>
                </c:pt>
                <c:pt idx="10">
                  <c:v>0.47270000000000001</c:v>
                </c:pt>
                <c:pt idx="11">
                  <c:v>0.47120000000000001</c:v>
                </c:pt>
                <c:pt idx="12">
                  <c:v>0.47439999999999999</c:v>
                </c:pt>
                <c:pt idx="13">
                  <c:v>0.47770000000000001</c:v>
                </c:pt>
                <c:pt idx="14">
                  <c:v>0.49919999999999998</c:v>
                </c:pt>
                <c:pt idx="15">
                  <c:v>0.50329999999999997</c:v>
                </c:pt>
                <c:pt idx="16">
                  <c:v>0.50119999999999998</c:v>
                </c:pt>
                <c:pt idx="17">
                  <c:v>0.50639999999999996</c:v>
                </c:pt>
                <c:pt idx="18">
                  <c:v>0.48299999999999998</c:v>
                </c:pt>
                <c:pt idx="19">
                  <c:v>0.499</c:v>
                </c:pt>
                <c:pt idx="20">
                  <c:v>0.49990000000000001</c:v>
                </c:pt>
                <c:pt idx="21">
                  <c:v>0.52890000000000004</c:v>
                </c:pt>
                <c:pt idx="22">
                  <c:v>0.50360000000000005</c:v>
                </c:pt>
                <c:pt idx="23">
                  <c:v>0.52390000000000003</c:v>
                </c:pt>
                <c:pt idx="24">
                  <c:v>0.52190000000000003</c:v>
                </c:pt>
                <c:pt idx="25">
                  <c:v>0.51770000000000005</c:v>
                </c:pt>
                <c:pt idx="26">
                  <c:v>0.52790000000000004</c:v>
                </c:pt>
                <c:pt idx="27">
                  <c:v>0.5333</c:v>
                </c:pt>
                <c:pt idx="28">
                  <c:v>0.53039999999999998</c:v>
                </c:pt>
                <c:pt idx="29">
                  <c:v>0.53039999999999998</c:v>
                </c:pt>
                <c:pt idx="30">
                  <c:v>0.51670000000000005</c:v>
                </c:pt>
                <c:pt idx="31">
                  <c:v>0.53080000000000005</c:v>
                </c:pt>
                <c:pt idx="32">
                  <c:v>0.52700000000000002</c:v>
                </c:pt>
                <c:pt idx="33">
                  <c:v>0.54239999999999999</c:v>
                </c:pt>
                <c:pt idx="34">
                  <c:v>0.52449999999999997</c:v>
                </c:pt>
                <c:pt idx="35">
                  <c:v>0.54300000000000004</c:v>
                </c:pt>
                <c:pt idx="36">
                  <c:v>0.53620000000000001</c:v>
                </c:pt>
                <c:pt idx="37">
                  <c:v>0.53269999999999995</c:v>
                </c:pt>
                <c:pt idx="38">
                  <c:v>0.54749999999999999</c:v>
                </c:pt>
                <c:pt idx="39">
                  <c:v>0.53559999999999997</c:v>
                </c:pt>
                <c:pt idx="40">
                  <c:v>0.54349999999999998</c:v>
                </c:pt>
                <c:pt idx="41">
                  <c:v>0.54979999999999996</c:v>
                </c:pt>
                <c:pt idx="42">
                  <c:v>0.54330000000000001</c:v>
                </c:pt>
                <c:pt idx="43">
                  <c:v>0.53879999999999995</c:v>
                </c:pt>
                <c:pt idx="44">
                  <c:v>0.5444</c:v>
                </c:pt>
                <c:pt idx="45">
                  <c:v>0.53739999999999999</c:v>
                </c:pt>
                <c:pt idx="46">
                  <c:v>0.55889999999999995</c:v>
                </c:pt>
                <c:pt idx="47">
                  <c:v>0.54810000000000003</c:v>
                </c:pt>
                <c:pt idx="48">
                  <c:v>0.54420000000000002</c:v>
                </c:pt>
                <c:pt idx="49">
                  <c:v>0.53900000000000003</c:v>
                </c:pt>
                <c:pt idx="50">
                  <c:v>0.53839999999999999</c:v>
                </c:pt>
                <c:pt idx="51">
                  <c:v>0.54330000000000001</c:v>
                </c:pt>
                <c:pt idx="52">
                  <c:v>0.53169999999999995</c:v>
                </c:pt>
                <c:pt idx="53">
                  <c:v>0.55300000000000005</c:v>
                </c:pt>
                <c:pt idx="54">
                  <c:v>0.55300000000000005</c:v>
                </c:pt>
                <c:pt idx="55">
                  <c:v>0.5444</c:v>
                </c:pt>
                <c:pt idx="56">
                  <c:v>0.54239999999999999</c:v>
                </c:pt>
                <c:pt idx="57">
                  <c:v>0.54290000000000005</c:v>
                </c:pt>
                <c:pt idx="58">
                  <c:v>0.55200000000000005</c:v>
                </c:pt>
                <c:pt idx="59">
                  <c:v>0.55579999999999996</c:v>
                </c:pt>
                <c:pt idx="60">
                  <c:v>0.54990000000000006</c:v>
                </c:pt>
                <c:pt idx="61">
                  <c:v>0.56000000000000005</c:v>
                </c:pt>
                <c:pt idx="62">
                  <c:v>0.55830000000000002</c:v>
                </c:pt>
                <c:pt idx="63">
                  <c:v>0.53659999999999997</c:v>
                </c:pt>
                <c:pt idx="64">
                  <c:v>0.54420000000000002</c:v>
                </c:pt>
                <c:pt idx="65">
                  <c:v>0.56359999999999999</c:v>
                </c:pt>
                <c:pt idx="66">
                  <c:v>0.54549999999999998</c:v>
                </c:pt>
                <c:pt idx="67">
                  <c:v>0.55210000000000004</c:v>
                </c:pt>
                <c:pt idx="68">
                  <c:v>0.54769999999999996</c:v>
                </c:pt>
                <c:pt idx="69">
                  <c:v>0.54300000000000004</c:v>
                </c:pt>
                <c:pt idx="70">
                  <c:v>0.5444</c:v>
                </c:pt>
                <c:pt idx="71">
                  <c:v>0.53580000000000005</c:v>
                </c:pt>
                <c:pt idx="72">
                  <c:v>0.54730000000000001</c:v>
                </c:pt>
                <c:pt idx="73">
                  <c:v>0.55759999999999998</c:v>
                </c:pt>
                <c:pt idx="74">
                  <c:v>0.56389999999999996</c:v>
                </c:pt>
                <c:pt idx="75">
                  <c:v>0.55979999999999996</c:v>
                </c:pt>
                <c:pt idx="76">
                  <c:v>0.54800000000000004</c:v>
                </c:pt>
                <c:pt idx="77">
                  <c:v>0.54359999999999997</c:v>
                </c:pt>
                <c:pt idx="78">
                  <c:v>0.54990000000000006</c:v>
                </c:pt>
                <c:pt idx="79">
                  <c:v>0.55600000000000005</c:v>
                </c:pt>
                <c:pt idx="80">
                  <c:v>0.56620000000000004</c:v>
                </c:pt>
                <c:pt idx="81">
                  <c:v>0.55810000000000004</c:v>
                </c:pt>
                <c:pt idx="82">
                  <c:v>0.55200000000000005</c:v>
                </c:pt>
                <c:pt idx="83">
                  <c:v>0.56459999999999999</c:v>
                </c:pt>
                <c:pt idx="84">
                  <c:v>0.55089999999999995</c:v>
                </c:pt>
                <c:pt idx="85">
                  <c:v>0.55400000000000005</c:v>
                </c:pt>
                <c:pt idx="86">
                  <c:v>0.55020000000000002</c:v>
                </c:pt>
                <c:pt idx="87">
                  <c:v>0.55920000000000003</c:v>
                </c:pt>
                <c:pt idx="88">
                  <c:v>0.55330000000000001</c:v>
                </c:pt>
                <c:pt idx="89">
                  <c:v>0.55500000000000005</c:v>
                </c:pt>
                <c:pt idx="90">
                  <c:v>0.56240000000000001</c:v>
                </c:pt>
                <c:pt idx="91">
                  <c:v>0.5554</c:v>
                </c:pt>
                <c:pt idx="92">
                  <c:v>0.56699999999999995</c:v>
                </c:pt>
                <c:pt idx="93">
                  <c:v>0.56699999999999995</c:v>
                </c:pt>
                <c:pt idx="94">
                  <c:v>0.55759999999999998</c:v>
                </c:pt>
                <c:pt idx="95">
                  <c:v>0.54390000000000005</c:v>
                </c:pt>
                <c:pt idx="96">
                  <c:v>0.5575</c:v>
                </c:pt>
                <c:pt idx="97">
                  <c:v>0.5585</c:v>
                </c:pt>
                <c:pt idx="98">
                  <c:v>0.56510000000000005</c:v>
                </c:pt>
                <c:pt idx="99">
                  <c:v>0.56940000000000002</c:v>
                </c:pt>
                <c:pt idx="100">
                  <c:v>0.5605</c:v>
                </c:pt>
                <c:pt idx="101">
                  <c:v>0.54790000000000005</c:v>
                </c:pt>
                <c:pt idx="102">
                  <c:v>0.56459999999999999</c:v>
                </c:pt>
                <c:pt idx="103">
                  <c:v>0.55989999999999995</c:v>
                </c:pt>
                <c:pt idx="104">
                  <c:v>0.54269999999999996</c:v>
                </c:pt>
                <c:pt idx="105">
                  <c:v>0.56579999999999997</c:v>
                </c:pt>
                <c:pt idx="106">
                  <c:v>0.56310000000000004</c:v>
                </c:pt>
                <c:pt idx="107">
                  <c:v>0.56669999999999998</c:v>
                </c:pt>
                <c:pt idx="108">
                  <c:v>0.56920000000000004</c:v>
                </c:pt>
                <c:pt idx="109">
                  <c:v>0.56379999999999997</c:v>
                </c:pt>
                <c:pt idx="110">
                  <c:v>0.56559999999999999</c:v>
                </c:pt>
                <c:pt idx="111">
                  <c:v>0.5706</c:v>
                </c:pt>
                <c:pt idx="112">
                  <c:v>0.5716</c:v>
                </c:pt>
                <c:pt idx="113">
                  <c:v>0.56710000000000005</c:v>
                </c:pt>
                <c:pt idx="114">
                  <c:v>0.56269999999999998</c:v>
                </c:pt>
                <c:pt idx="115">
                  <c:v>0.56499999999999995</c:v>
                </c:pt>
                <c:pt idx="116">
                  <c:v>0.55879999999999996</c:v>
                </c:pt>
                <c:pt idx="117">
                  <c:v>0.5675</c:v>
                </c:pt>
                <c:pt idx="118">
                  <c:v>0.56599999999999995</c:v>
                </c:pt>
                <c:pt idx="119">
                  <c:v>0.55300000000000005</c:v>
                </c:pt>
                <c:pt idx="120">
                  <c:v>0.56620000000000004</c:v>
                </c:pt>
                <c:pt idx="121">
                  <c:v>0.57499999999999996</c:v>
                </c:pt>
                <c:pt idx="122">
                  <c:v>0.56789999999999996</c:v>
                </c:pt>
                <c:pt idx="123">
                  <c:v>0.57210000000000005</c:v>
                </c:pt>
                <c:pt idx="124">
                  <c:v>0.5756</c:v>
                </c:pt>
                <c:pt idx="125">
                  <c:v>0.55940000000000001</c:v>
                </c:pt>
                <c:pt idx="126">
                  <c:v>0.55620000000000003</c:v>
                </c:pt>
                <c:pt idx="127">
                  <c:v>0.57340000000000002</c:v>
                </c:pt>
                <c:pt idx="128">
                  <c:v>0.57330000000000003</c:v>
                </c:pt>
                <c:pt idx="129">
                  <c:v>0.56089999999999995</c:v>
                </c:pt>
                <c:pt idx="130">
                  <c:v>0.56620000000000004</c:v>
                </c:pt>
                <c:pt idx="131">
                  <c:v>0.57199999999999995</c:v>
                </c:pt>
                <c:pt idx="132">
                  <c:v>0.56879999999999997</c:v>
                </c:pt>
                <c:pt idx="133">
                  <c:v>0.56259999999999999</c:v>
                </c:pt>
                <c:pt idx="134">
                  <c:v>0.5665</c:v>
                </c:pt>
                <c:pt idx="135">
                  <c:v>0.56399999999999995</c:v>
                </c:pt>
                <c:pt idx="136">
                  <c:v>0.56020000000000003</c:v>
                </c:pt>
                <c:pt idx="137">
                  <c:v>0.56859999999999999</c:v>
                </c:pt>
                <c:pt idx="138">
                  <c:v>0.56499999999999995</c:v>
                </c:pt>
                <c:pt idx="139">
                  <c:v>0.56510000000000005</c:v>
                </c:pt>
                <c:pt idx="140">
                  <c:v>0.5625</c:v>
                </c:pt>
                <c:pt idx="141">
                  <c:v>0.56189999999999996</c:v>
                </c:pt>
                <c:pt idx="142">
                  <c:v>0.56559999999999999</c:v>
                </c:pt>
                <c:pt idx="143">
                  <c:v>0.56330000000000002</c:v>
                </c:pt>
                <c:pt idx="144">
                  <c:v>0.55459999999999998</c:v>
                </c:pt>
                <c:pt idx="145">
                  <c:v>0.56620000000000004</c:v>
                </c:pt>
                <c:pt idx="146">
                  <c:v>0.55079999999999996</c:v>
                </c:pt>
                <c:pt idx="147">
                  <c:v>0.57640000000000002</c:v>
                </c:pt>
                <c:pt idx="148">
                  <c:v>0.55730000000000002</c:v>
                </c:pt>
                <c:pt idx="149">
                  <c:v>0.56259999999999999</c:v>
                </c:pt>
                <c:pt idx="150">
                  <c:v>0.56599999999999995</c:v>
                </c:pt>
                <c:pt idx="151">
                  <c:v>0.56840000000000002</c:v>
                </c:pt>
                <c:pt idx="152">
                  <c:v>0.56710000000000005</c:v>
                </c:pt>
                <c:pt idx="153">
                  <c:v>0.56810000000000005</c:v>
                </c:pt>
                <c:pt idx="154">
                  <c:v>0.56989999999999996</c:v>
                </c:pt>
                <c:pt idx="155">
                  <c:v>0.56999999999999995</c:v>
                </c:pt>
                <c:pt idx="156">
                  <c:v>0.57310000000000005</c:v>
                </c:pt>
                <c:pt idx="157">
                  <c:v>0.56410000000000005</c:v>
                </c:pt>
                <c:pt idx="158">
                  <c:v>0.5726</c:v>
                </c:pt>
                <c:pt idx="159">
                  <c:v>0.55700000000000005</c:v>
                </c:pt>
                <c:pt idx="160">
                  <c:v>0.57120000000000004</c:v>
                </c:pt>
                <c:pt idx="161">
                  <c:v>0.56000000000000005</c:v>
                </c:pt>
                <c:pt idx="162">
                  <c:v>0.56340000000000001</c:v>
                </c:pt>
                <c:pt idx="163">
                  <c:v>0.56520000000000004</c:v>
                </c:pt>
                <c:pt idx="164">
                  <c:v>0.56579999999999997</c:v>
                </c:pt>
                <c:pt idx="165">
                  <c:v>0.5655</c:v>
                </c:pt>
                <c:pt idx="166">
                  <c:v>0.56310000000000004</c:v>
                </c:pt>
                <c:pt idx="167">
                  <c:v>0.56899999999999995</c:v>
                </c:pt>
                <c:pt idx="168">
                  <c:v>0.55989999999999995</c:v>
                </c:pt>
                <c:pt idx="169">
                  <c:v>0.56340000000000001</c:v>
                </c:pt>
                <c:pt idx="170">
                  <c:v>0.57509999999999994</c:v>
                </c:pt>
                <c:pt idx="171">
                  <c:v>0.56789999999999996</c:v>
                </c:pt>
                <c:pt idx="172">
                  <c:v>0.56699999999999995</c:v>
                </c:pt>
                <c:pt idx="173">
                  <c:v>0.57099999999999995</c:v>
                </c:pt>
                <c:pt idx="174">
                  <c:v>0.56289999999999996</c:v>
                </c:pt>
                <c:pt idx="175">
                  <c:v>0.57140000000000002</c:v>
                </c:pt>
                <c:pt idx="176">
                  <c:v>0.56599999999999995</c:v>
                </c:pt>
                <c:pt idx="177">
                  <c:v>0.57830000000000004</c:v>
                </c:pt>
                <c:pt idx="178">
                  <c:v>0.56979999999999997</c:v>
                </c:pt>
                <c:pt idx="179">
                  <c:v>0.56889999999999996</c:v>
                </c:pt>
                <c:pt idx="180">
                  <c:v>0.57410000000000005</c:v>
                </c:pt>
                <c:pt idx="181">
                  <c:v>0.5675</c:v>
                </c:pt>
                <c:pt idx="182">
                  <c:v>0.56769999999999998</c:v>
                </c:pt>
                <c:pt idx="183">
                  <c:v>0.57699999999999996</c:v>
                </c:pt>
                <c:pt idx="184">
                  <c:v>0.56010000000000004</c:v>
                </c:pt>
                <c:pt idx="185">
                  <c:v>0.56289999999999996</c:v>
                </c:pt>
                <c:pt idx="186">
                  <c:v>0.57269999999999999</c:v>
                </c:pt>
                <c:pt idx="187">
                  <c:v>0.56299999999999994</c:v>
                </c:pt>
                <c:pt idx="188">
                  <c:v>0.56810000000000005</c:v>
                </c:pt>
                <c:pt idx="189">
                  <c:v>0.55449999999999999</c:v>
                </c:pt>
                <c:pt idx="190">
                  <c:v>0.56389999999999996</c:v>
                </c:pt>
                <c:pt idx="191">
                  <c:v>0.55730000000000002</c:v>
                </c:pt>
                <c:pt idx="192">
                  <c:v>0.56620000000000004</c:v>
                </c:pt>
                <c:pt idx="193">
                  <c:v>0.5615</c:v>
                </c:pt>
                <c:pt idx="194">
                  <c:v>0.56879999999999997</c:v>
                </c:pt>
                <c:pt idx="195">
                  <c:v>0.56079999999999997</c:v>
                </c:pt>
                <c:pt idx="196">
                  <c:v>0.5696</c:v>
                </c:pt>
                <c:pt idx="197">
                  <c:v>0.55900000000000005</c:v>
                </c:pt>
                <c:pt idx="198">
                  <c:v>0.57120000000000004</c:v>
                </c:pt>
                <c:pt idx="199">
                  <c:v>0.56599999999999995</c:v>
                </c:pt>
                <c:pt idx="200">
                  <c:v>0.56759999999999999</c:v>
                </c:pt>
                <c:pt idx="201">
                  <c:v>0.56510000000000005</c:v>
                </c:pt>
                <c:pt idx="202">
                  <c:v>0.56879999999999997</c:v>
                </c:pt>
                <c:pt idx="203">
                  <c:v>0.56899999999999995</c:v>
                </c:pt>
                <c:pt idx="204">
                  <c:v>0.57599999999999996</c:v>
                </c:pt>
                <c:pt idx="205">
                  <c:v>0.57150000000000001</c:v>
                </c:pt>
                <c:pt idx="206">
                  <c:v>0.57379999999999998</c:v>
                </c:pt>
                <c:pt idx="207">
                  <c:v>0.57509999999999994</c:v>
                </c:pt>
                <c:pt idx="208">
                  <c:v>0.58340000000000003</c:v>
                </c:pt>
                <c:pt idx="209">
                  <c:v>0.5645</c:v>
                </c:pt>
                <c:pt idx="210">
                  <c:v>0.56579999999999997</c:v>
                </c:pt>
                <c:pt idx="211">
                  <c:v>0.57509999999999994</c:v>
                </c:pt>
                <c:pt idx="212">
                  <c:v>0.57450000000000001</c:v>
                </c:pt>
                <c:pt idx="213">
                  <c:v>0.56169999999999998</c:v>
                </c:pt>
                <c:pt idx="214">
                  <c:v>0.56989999999999996</c:v>
                </c:pt>
                <c:pt idx="215">
                  <c:v>0.57150000000000001</c:v>
                </c:pt>
                <c:pt idx="216">
                  <c:v>0.57089999999999996</c:v>
                </c:pt>
                <c:pt idx="217">
                  <c:v>0.56200000000000006</c:v>
                </c:pt>
                <c:pt idx="218">
                  <c:v>0.5736</c:v>
                </c:pt>
                <c:pt idx="219">
                  <c:v>0.56989999999999996</c:v>
                </c:pt>
                <c:pt idx="220">
                  <c:v>0.58330000000000004</c:v>
                </c:pt>
                <c:pt idx="221">
                  <c:v>0.57609999999999995</c:v>
                </c:pt>
                <c:pt idx="222">
                  <c:v>0.5746</c:v>
                </c:pt>
                <c:pt idx="223">
                  <c:v>0.58150000000000002</c:v>
                </c:pt>
                <c:pt idx="224">
                  <c:v>0.56859999999999999</c:v>
                </c:pt>
                <c:pt idx="225">
                  <c:v>0.57650000000000001</c:v>
                </c:pt>
                <c:pt idx="226">
                  <c:v>0.57199999999999995</c:v>
                </c:pt>
                <c:pt idx="227">
                  <c:v>0.5867</c:v>
                </c:pt>
                <c:pt idx="228">
                  <c:v>0.57809999999999995</c:v>
                </c:pt>
                <c:pt idx="229">
                  <c:v>0.58340000000000003</c:v>
                </c:pt>
                <c:pt idx="230">
                  <c:v>0.58120000000000005</c:v>
                </c:pt>
                <c:pt idx="231">
                  <c:v>0.57509999999999994</c:v>
                </c:pt>
                <c:pt idx="232">
                  <c:v>0.57689999999999997</c:v>
                </c:pt>
                <c:pt idx="233">
                  <c:v>0.58079999999999998</c:v>
                </c:pt>
                <c:pt idx="234">
                  <c:v>0.57489999999999997</c:v>
                </c:pt>
                <c:pt idx="235">
                  <c:v>0.5665</c:v>
                </c:pt>
                <c:pt idx="236">
                  <c:v>0.57269999999999999</c:v>
                </c:pt>
                <c:pt idx="237">
                  <c:v>0.57889999999999997</c:v>
                </c:pt>
                <c:pt idx="238">
                  <c:v>0.57199999999999995</c:v>
                </c:pt>
                <c:pt idx="239">
                  <c:v>0.57440000000000002</c:v>
                </c:pt>
                <c:pt idx="240">
                  <c:v>0.57620000000000005</c:v>
                </c:pt>
                <c:pt idx="241">
                  <c:v>0.57089999999999996</c:v>
                </c:pt>
                <c:pt idx="242">
                  <c:v>0.58230000000000004</c:v>
                </c:pt>
                <c:pt idx="243">
                  <c:v>0.58230000000000004</c:v>
                </c:pt>
                <c:pt idx="244">
                  <c:v>0.57020000000000004</c:v>
                </c:pt>
                <c:pt idx="245">
                  <c:v>0.57579999999999998</c:v>
                </c:pt>
                <c:pt idx="246">
                  <c:v>0.57509999999999994</c:v>
                </c:pt>
                <c:pt idx="247">
                  <c:v>0.57899999999999996</c:v>
                </c:pt>
                <c:pt idx="248">
                  <c:v>0.57120000000000004</c:v>
                </c:pt>
                <c:pt idx="249">
                  <c:v>0.57730000000000004</c:v>
                </c:pt>
                <c:pt idx="250">
                  <c:v>0.5696</c:v>
                </c:pt>
                <c:pt idx="251">
                  <c:v>0.5786</c:v>
                </c:pt>
                <c:pt idx="252">
                  <c:v>0.57840000000000003</c:v>
                </c:pt>
                <c:pt idx="253">
                  <c:v>0.57289999999999996</c:v>
                </c:pt>
                <c:pt idx="254">
                  <c:v>0.57040000000000002</c:v>
                </c:pt>
                <c:pt idx="255">
                  <c:v>0.57450000000000001</c:v>
                </c:pt>
                <c:pt idx="256">
                  <c:v>0.57640000000000002</c:v>
                </c:pt>
                <c:pt idx="257">
                  <c:v>0.57450000000000001</c:v>
                </c:pt>
                <c:pt idx="258">
                  <c:v>0.56520000000000004</c:v>
                </c:pt>
                <c:pt idx="259">
                  <c:v>0.57099999999999995</c:v>
                </c:pt>
                <c:pt idx="260">
                  <c:v>0.57189999999999996</c:v>
                </c:pt>
                <c:pt idx="261">
                  <c:v>0.57850000000000001</c:v>
                </c:pt>
                <c:pt idx="262">
                  <c:v>0.56840000000000002</c:v>
                </c:pt>
                <c:pt idx="263">
                  <c:v>0.57479999999999998</c:v>
                </c:pt>
                <c:pt idx="264">
                  <c:v>0.5786</c:v>
                </c:pt>
                <c:pt idx="265">
                  <c:v>0.57650000000000001</c:v>
                </c:pt>
                <c:pt idx="266">
                  <c:v>0.56269999999999998</c:v>
                </c:pt>
                <c:pt idx="267">
                  <c:v>0.55859999999999999</c:v>
                </c:pt>
                <c:pt idx="268">
                  <c:v>0.56579999999999997</c:v>
                </c:pt>
                <c:pt idx="269">
                  <c:v>0.5746</c:v>
                </c:pt>
                <c:pt idx="270">
                  <c:v>0.57889999999999997</c:v>
                </c:pt>
                <c:pt idx="271">
                  <c:v>0.57730000000000004</c:v>
                </c:pt>
                <c:pt idx="272">
                  <c:v>0.57269999999999999</c:v>
                </c:pt>
                <c:pt idx="273">
                  <c:v>0.57289999999999996</c:v>
                </c:pt>
                <c:pt idx="274">
                  <c:v>0.58340000000000003</c:v>
                </c:pt>
                <c:pt idx="275">
                  <c:v>0.57150000000000001</c:v>
                </c:pt>
                <c:pt idx="276">
                  <c:v>0.56759999999999999</c:v>
                </c:pt>
                <c:pt idx="277">
                  <c:v>0.57730000000000004</c:v>
                </c:pt>
                <c:pt idx="278">
                  <c:v>0.56489999999999996</c:v>
                </c:pt>
                <c:pt idx="279">
                  <c:v>0.57620000000000005</c:v>
                </c:pt>
                <c:pt idx="280">
                  <c:v>0.57199999999999995</c:v>
                </c:pt>
                <c:pt idx="281">
                  <c:v>0.57199999999999995</c:v>
                </c:pt>
                <c:pt idx="282">
                  <c:v>0.57410000000000005</c:v>
                </c:pt>
                <c:pt idx="283">
                  <c:v>0.57169999999999999</c:v>
                </c:pt>
                <c:pt idx="284">
                  <c:v>0.57310000000000005</c:v>
                </c:pt>
                <c:pt idx="285">
                  <c:v>0.57079999999999997</c:v>
                </c:pt>
                <c:pt idx="286">
                  <c:v>0.57550000000000001</c:v>
                </c:pt>
                <c:pt idx="287">
                  <c:v>0.57579999999999998</c:v>
                </c:pt>
                <c:pt idx="288">
                  <c:v>0.57789999999999997</c:v>
                </c:pt>
                <c:pt idx="289">
                  <c:v>0.57489999999999997</c:v>
                </c:pt>
                <c:pt idx="290">
                  <c:v>0.57740000000000002</c:v>
                </c:pt>
                <c:pt idx="291">
                  <c:v>0.58489999999999998</c:v>
                </c:pt>
                <c:pt idx="292">
                  <c:v>0.57550000000000001</c:v>
                </c:pt>
                <c:pt idx="293">
                  <c:v>0.57450000000000001</c:v>
                </c:pt>
                <c:pt idx="294">
                  <c:v>0.58120000000000005</c:v>
                </c:pt>
                <c:pt idx="295">
                  <c:v>0.57579999999999998</c:v>
                </c:pt>
                <c:pt idx="296">
                  <c:v>0.57140000000000002</c:v>
                </c:pt>
                <c:pt idx="297">
                  <c:v>0.5776</c:v>
                </c:pt>
                <c:pt idx="298">
                  <c:v>0.5756</c:v>
                </c:pt>
                <c:pt idx="299">
                  <c:v>0.56710000000000005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73751184"/>
        <c:axId val="173751744"/>
        <c:extLst>
          <c:ext xmlns:c15="http://schemas.microsoft.com/office/drawing/2012/chart" uri="{02D57815-91ED-43cb-92C2-25804820EDAC}">
            <c15:filteredLine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Trans!$B$1:$B$2</c15:sqref>
                        </c15:formulaRef>
                      </c:ext>
                    </c:extLst>
                    <c:strCache>
                      <c:ptCount val="2"/>
                      <c:pt idx="0">
                        <c:v>ResNet</c:v>
                      </c:pt>
                      <c:pt idx="1">
                        <c:v>TrainLoss</c:v>
                      </c:pt>
                    </c:strCache>
                  </c:strRef>
                </c:tx>
                <c:spPr>
                  <a:ln w="28575" cap="rnd">
                    <a:solidFill>
                      <a:schemeClr val="accent1"/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numRef>
                    <c:extLst>
                      <c:ext uri="{02D57815-91ED-43cb-92C2-25804820EDAC}">
                        <c15:formulaRef>
                          <c15:sqref>Trans!$A$3:$A$302</c15:sqref>
                        </c15:formulaRef>
                      </c:ext>
                    </c:extLst>
                    <c:numCache>
                      <c:formatCode>General</c:formatCode>
                      <c:ptCount val="300"/>
                      <c:pt idx="0">
                        <c:v>1</c:v>
                      </c:pt>
                      <c:pt idx="1">
                        <c:v>2</c:v>
                      </c:pt>
                      <c:pt idx="2">
                        <c:v>3</c:v>
                      </c:pt>
                      <c:pt idx="3">
                        <c:v>4</c:v>
                      </c:pt>
                      <c:pt idx="4">
                        <c:v>5</c:v>
                      </c:pt>
                      <c:pt idx="5">
                        <c:v>6</c:v>
                      </c:pt>
                      <c:pt idx="6">
                        <c:v>7</c:v>
                      </c:pt>
                      <c:pt idx="7">
                        <c:v>8</c:v>
                      </c:pt>
                      <c:pt idx="8">
                        <c:v>9</c:v>
                      </c:pt>
                      <c:pt idx="9">
                        <c:v>10</c:v>
                      </c:pt>
                      <c:pt idx="10">
                        <c:v>11</c:v>
                      </c:pt>
                      <c:pt idx="11">
                        <c:v>12</c:v>
                      </c:pt>
                      <c:pt idx="12">
                        <c:v>13</c:v>
                      </c:pt>
                      <c:pt idx="13">
                        <c:v>14</c:v>
                      </c:pt>
                      <c:pt idx="14">
                        <c:v>15</c:v>
                      </c:pt>
                      <c:pt idx="15">
                        <c:v>16</c:v>
                      </c:pt>
                      <c:pt idx="16">
                        <c:v>17</c:v>
                      </c:pt>
                      <c:pt idx="17">
                        <c:v>18</c:v>
                      </c:pt>
                      <c:pt idx="18">
                        <c:v>19</c:v>
                      </c:pt>
                      <c:pt idx="19">
                        <c:v>20</c:v>
                      </c:pt>
                      <c:pt idx="20">
                        <c:v>21</c:v>
                      </c:pt>
                      <c:pt idx="21">
                        <c:v>22</c:v>
                      </c:pt>
                      <c:pt idx="22">
                        <c:v>23</c:v>
                      </c:pt>
                      <c:pt idx="23">
                        <c:v>24</c:v>
                      </c:pt>
                      <c:pt idx="24">
                        <c:v>25</c:v>
                      </c:pt>
                      <c:pt idx="25">
                        <c:v>26</c:v>
                      </c:pt>
                      <c:pt idx="26">
                        <c:v>27</c:v>
                      </c:pt>
                      <c:pt idx="27">
                        <c:v>28</c:v>
                      </c:pt>
                      <c:pt idx="28">
                        <c:v>29</c:v>
                      </c:pt>
                      <c:pt idx="29">
                        <c:v>30</c:v>
                      </c:pt>
                      <c:pt idx="30">
                        <c:v>31</c:v>
                      </c:pt>
                      <c:pt idx="31">
                        <c:v>32</c:v>
                      </c:pt>
                      <c:pt idx="32">
                        <c:v>33</c:v>
                      </c:pt>
                      <c:pt idx="33">
                        <c:v>34</c:v>
                      </c:pt>
                      <c:pt idx="34">
                        <c:v>35</c:v>
                      </c:pt>
                      <c:pt idx="35">
                        <c:v>36</c:v>
                      </c:pt>
                      <c:pt idx="36">
                        <c:v>37</c:v>
                      </c:pt>
                      <c:pt idx="37">
                        <c:v>38</c:v>
                      </c:pt>
                      <c:pt idx="38">
                        <c:v>39</c:v>
                      </c:pt>
                      <c:pt idx="39">
                        <c:v>40</c:v>
                      </c:pt>
                      <c:pt idx="40">
                        <c:v>41</c:v>
                      </c:pt>
                      <c:pt idx="41">
                        <c:v>42</c:v>
                      </c:pt>
                      <c:pt idx="42">
                        <c:v>43</c:v>
                      </c:pt>
                      <c:pt idx="43">
                        <c:v>44</c:v>
                      </c:pt>
                      <c:pt idx="44">
                        <c:v>45</c:v>
                      </c:pt>
                      <c:pt idx="45">
                        <c:v>46</c:v>
                      </c:pt>
                      <c:pt idx="46">
                        <c:v>47</c:v>
                      </c:pt>
                      <c:pt idx="47">
                        <c:v>48</c:v>
                      </c:pt>
                      <c:pt idx="48">
                        <c:v>49</c:v>
                      </c:pt>
                      <c:pt idx="49">
                        <c:v>50</c:v>
                      </c:pt>
                      <c:pt idx="50">
                        <c:v>51</c:v>
                      </c:pt>
                      <c:pt idx="51">
                        <c:v>52</c:v>
                      </c:pt>
                      <c:pt idx="52">
                        <c:v>53</c:v>
                      </c:pt>
                      <c:pt idx="53">
                        <c:v>54</c:v>
                      </c:pt>
                      <c:pt idx="54">
                        <c:v>55</c:v>
                      </c:pt>
                      <c:pt idx="55">
                        <c:v>56</c:v>
                      </c:pt>
                      <c:pt idx="56">
                        <c:v>57</c:v>
                      </c:pt>
                      <c:pt idx="57">
                        <c:v>58</c:v>
                      </c:pt>
                      <c:pt idx="58">
                        <c:v>59</c:v>
                      </c:pt>
                      <c:pt idx="59">
                        <c:v>60</c:v>
                      </c:pt>
                      <c:pt idx="60">
                        <c:v>61</c:v>
                      </c:pt>
                      <c:pt idx="61">
                        <c:v>62</c:v>
                      </c:pt>
                      <c:pt idx="62">
                        <c:v>63</c:v>
                      </c:pt>
                      <c:pt idx="63">
                        <c:v>64</c:v>
                      </c:pt>
                      <c:pt idx="64">
                        <c:v>65</c:v>
                      </c:pt>
                      <c:pt idx="65">
                        <c:v>66</c:v>
                      </c:pt>
                      <c:pt idx="66">
                        <c:v>67</c:v>
                      </c:pt>
                      <c:pt idx="67">
                        <c:v>68</c:v>
                      </c:pt>
                      <c:pt idx="68">
                        <c:v>69</c:v>
                      </c:pt>
                      <c:pt idx="69">
                        <c:v>70</c:v>
                      </c:pt>
                      <c:pt idx="70">
                        <c:v>71</c:v>
                      </c:pt>
                      <c:pt idx="71">
                        <c:v>72</c:v>
                      </c:pt>
                      <c:pt idx="72">
                        <c:v>73</c:v>
                      </c:pt>
                      <c:pt idx="73">
                        <c:v>74</c:v>
                      </c:pt>
                      <c:pt idx="74">
                        <c:v>75</c:v>
                      </c:pt>
                      <c:pt idx="75">
                        <c:v>76</c:v>
                      </c:pt>
                      <c:pt idx="76">
                        <c:v>77</c:v>
                      </c:pt>
                      <c:pt idx="77">
                        <c:v>78</c:v>
                      </c:pt>
                      <c:pt idx="78">
                        <c:v>79</c:v>
                      </c:pt>
                      <c:pt idx="79">
                        <c:v>80</c:v>
                      </c:pt>
                      <c:pt idx="80">
                        <c:v>81</c:v>
                      </c:pt>
                      <c:pt idx="81">
                        <c:v>82</c:v>
                      </c:pt>
                      <c:pt idx="82">
                        <c:v>83</c:v>
                      </c:pt>
                      <c:pt idx="83">
                        <c:v>84</c:v>
                      </c:pt>
                      <c:pt idx="84">
                        <c:v>85</c:v>
                      </c:pt>
                      <c:pt idx="85">
                        <c:v>86</c:v>
                      </c:pt>
                      <c:pt idx="86">
                        <c:v>87</c:v>
                      </c:pt>
                      <c:pt idx="87">
                        <c:v>88</c:v>
                      </c:pt>
                      <c:pt idx="88">
                        <c:v>89</c:v>
                      </c:pt>
                      <c:pt idx="89">
                        <c:v>90</c:v>
                      </c:pt>
                      <c:pt idx="90">
                        <c:v>91</c:v>
                      </c:pt>
                      <c:pt idx="91">
                        <c:v>92</c:v>
                      </c:pt>
                      <c:pt idx="92">
                        <c:v>93</c:v>
                      </c:pt>
                      <c:pt idx="93">
                        <c:v>94</c:v>
                      </c:pt>
                      <c:pt idx="94">
                        <c:v>95</c:v>
                      </c:pt>
                      <c:pt idx="95">
                        <c:v>96</c:v>
                      </c:pt>
                      <c:pt idx="96">
                        <c:v>97</c:v>
                      </c:pt>
                      <c:pt idx="97">
                        <c:v>98</c:v>
                      </c:pt>
                      <c:pt idx="98">
                        <c:v>99</c:v>
                      </c:pt>
                      <c:pt idx="99">
                        <c:v>100</c:v>
                      </c:pt>
                      <c:pt idx="100">
                        <c:v>101</c:v>
                      </c:pt>
                      <c:pt idx="101">
                        <c:v>102</c:v>
                      </c:pt>
                      <c:pt idx="102">
                        <c:v>103</c:v>
                      </c:pt>
                      <c:pt idx="103">
                        <c:v>104</c:v>
                      </c:pt>
                      <c:pt idx="104">
                        <c:v>105</c:v>
                      </c:pt>
                      <c:pt idx="105">
                        <c:v>106</c:v>
                      </c:pt>
                      <c:pt idx="106">
                        <c:v>107</c:v>
                      </c:pt>
                      <c:pt idx="107">
                        <c:v>108</c:v>
                      </c:pt>
                      <c:pt idx="108">
                        <c:v>109</c:v>
                      </c:pt>
                      <c:pt idx="109">
                        <c:v>110</c:v>
                      </c:pt>
                      <c:pt idx="110">
                        <c:v>111</c:v>
                      </c:pt>
                      <c:pt idx="111">
                        <c:v>112</c:v>
                      </c:pt>
                      <c:pt idx="112">
                        <c:v>113</c:v>
                      </c:pt>
                      <c:pt idx="113">
                        <c:v>114</c:v>
                      </c:pt>
                      <c:pt idx="114">
                        <c:v>115</c:v>
                      </c:pt>
                      <c:pt idx="115">
                        <c:v>116</c:v>
                      </c:pt>
                      <c:pt idx="116">
                        <c:v>117</c:v>
                      </c:pt>
                      <c:pt idx="117">
                        <c:v>118</c:v>
                      </c:pt>
                      <c:pt idx="118">
                        <c:v>119</c:v>
                      </c:pt>
                      <c:pt idx="119">
                        <c:v>120</c:v>
                      </c:pt>
                      <c:pt idx="120">
                        <c:v>121</c:v>
                      </c:pt>
                      <c:pt idx="121">
                        <c:v>122</c:v>
                      </c:pt>
                      <c:pt idx="122">
                        <c:v>123</c:v>
                      </c:pt>
                      <c:pt idx="123">
                        <c:v>124</c:v>
                      </c:pt>
                      <c:pt idx="124">
                        <c:v>125</c:v>
                      </c:pt>
                      <c:pt idx="125">
                        <c:v>126</c:v>
                      </c:pt>
                      <c:pt idx="126">
                        <c:v>127</c:v>
                      </c:pt>
                      <c:pt idx="127">
                        <c:v>128</c:v>
                      </c:pt>
                      <c:pt idx="128">
                        <c:v>129</c:v>
                      </c:pt>
                      <c:pt idx="129">
                        <c:v>130</c:v>
                      </c:pt>
                      <c:pt idx="130">
                        <c:v>131</c:v>
                      </c:pt>
                      <c:pt idx="131">
                        <c:v>132</c:v>
                      </c:pt>
                      <c:pt idx="132">
                        <c:v>133</c:v>
                      </c:pt>
                      <c:pt idx="133">
                        <c:v>134</c:v>
                      </c:pt>
                      <c:pt idx="134">
                        <c:v>135</c:v>
                      </c:pt>
                      <c:pt idx="135">
                        <c:v>136</c:v>
                      </c:pt>
                      <c:pt idx="136">
                        <c:v>137</c:v>
                      </c:pt>
                      <c:pt idx="137">
                        <c:v>138</c:v>
                      </c:pt>
                      <c:pt idx="138">
                        <c:v>139</c:v>
                      </c:pt>
                      <c:pt idx="139">
                        <c:v>140</c:v>
                      </c:pt>
                      <c:pt idx="140">
                        <c:v>141</c:v>
                      </c:pt>
                      <c:pt idx="141">
                        <c:v>142</c:v>
                      </c:pt>
                      <c:pt idx="142">
                        <c:v>143</c:v>
                      </c:pt>
                      <c:pt idx="143">
                        <c:v>144</c:v>
                      </c:pt>
                      <c:pt idx="144">
                        <c:v>145</c:v>
                      </c:pt>
                      <c:pt idx="145">
                        <c:v>146</c:v>
                      </c:pt>
                      <c:pt idx="146">
                        <c:v>147</c:v>
                      </c:pt>
                      <c:pt idx="147">
                        <c:v>148</c:v>
                      </c:pt>
                      <c:pt idx="148">
                        <c:v>149</c:v>
                      </c:pt>
                      <c:pt idx="149">
                        <c:v>150</c:v>
                      </c:pt>
                      <c:pt idx="150">
                        <c:v>151</c:v>
                      </c:pt>
                      <c:pt idx="151">
                        <c:v>152</c:v>
                      </c:pt>
                      <c:pt idx="152">
                        <c:v>153</c:v>
                      </c:pt>
                      <c:pt idx="153">
                        <c:v>154</c:v>
                      </c:pt>
                      <c:pt idx="154">
                        <c:v>155</c:v>
                      </c:pt>
                      <c:pt idx="155">
                        <c:v>156</c:v>
                      </c:pt>
                      <c:pt idx="156">
                        <c:v>157</c:v>
                      </c:pt>
                      <c:pt idx="157">
                        <c:v>158</c:v>
                      </c:pt>
                      <c:pt idx="158">
                        <c:v>159</c:v>
                      </c:pt>
                      <c:pt idx="159">
                        <c:v>160</c:v>
                      </c:pt>
                      <c:pt idx="160">
                        <c:v>161</c:v>
                      </c:pt>
                      <c:pt idx="161">
                        <c:v>162</c:v>
                      </c:pt>
                      <c:pt idx="162">
                        <c:v>163</c:v>
                      </c:pt>
                      <c:pt idx="163">
                        <c:v>164</c:v>
                      </c:pt>
                      <c:pt idx="164">
                        <c:v>165</c:v>
                      </c:pt>
                      <c:pt idx="165">
                        <c:v>166</c:v>
                      </c:pt>
                      <c:pt idx="166">
                        <c:v>167</c:v>
                      </c:pt>
                      <c:pt idx="167">
                        <c:v>168</c:v>
                      </c:pt>
                      <c:pt idx="168">
                        <c:v>169</c:v>
                      </c:pt>
                      <c:pt idx="169">
                        <c:v>170</c:v>
                      </c:pt>
                      <c:pt idx="170">
                        <c:v>171</c:v>
                      </c:pt>
                      <c:pt idx="171">
                        <c:v>172</c:v>
                      </c:pt>
                      <c:pt idx="172">
                        <c:v>173</c:v>
                      </c:pt>
                      <c:pt idx="173">
                        <c:v>174</c:v>
                      </c:pt>
                      <c:pt idx="174">
                        <c:v>175</c:v>
                      </c:pt>
                      <c:pt idx="175">
                        <c:v>176</c:v>
                      </c:pt>
                      <c:pt idx="176">
                        <c:v>177</c:v>
                      </c:pt>
                      <c:pt idx="177">
                        <c:v>178</c:v>
                      </c:pt>
                      <c:pt idx="178">
                        <c:v>179</c:v>
                      </c:pt>
                      <c:pt idx="179">
                        <c:v>180</c:v>
                      </c:pt>
                      <c:pt idx="180">
                        <c:v>181</c:v>
                      </c:pt>
                      <c:pt idx="181">
                        <c:v>182</c:v>
                      </c:pt>
                      <c:pt idx="182">
                        <c:v>183</c:v>
                      </c:pt>
                      <c:pt idx="183">
                        <c:v>184</c:v>
                      </c:pt>
                      <c:pt idx="184">
                        <c:v>185</c:v>
                      </c:pt>
                      <c:pt idx="185">
                        <c:v>186</c:v>
                      </c:pt>
                      <c:pt idx="186">
                        <c:v>187</c:v>
                      </c:pt>
                      <c:pt idx="187">
                        <c:v>188</c:v>
                      </c:pt>
                      <c:pt idx="188">
                        <c:v>189</c:v>
                      </c:pt>
                      <c:pt idx="189">
                        <c:v>190</c:v>
                      </c:pt>
                      <c:pt idx="190">
                        <c:v>191</c:v>
                      </c:pt>
                      <c:pt idx="191">
                        <c:v>192</c:v>
                      </c:pt>
                      <c:pt idx="192">
                        <c:v>193</c:v>
                      </c:pt>
                      <c:pt idx="193">
                        <c:v>194</c:v>
                      </c:pt>
                      <c:pt idx="194">
                        <c:v>195</c:v>
                      </c:pt>
                      <c:pt idx="195">
                        <c:v>196</c:v>
                      </c:pt>
                      <c:pt idx="196">
                        <c:v>197</c:v>
                      </c:pt>
                      <c:pt idx="197">
                        <c:v>198</c:v>
                      </c:pt>
                      <c:pt idx="198">
                        <c:v>199</c:v>
                      </c:pt>
                      <c:pt idx="199">
                        <c:v>200</c:v>
                      </c:pt>
                      <c:pt idx="200">
                        <c:v>201</c:v>
                      </c:pt>
                      <c:pt idx="201">
                        <c:v>202</c:v>
                      </c:pt>
                      <c:pt idx="202">
                        <c:v>203</c:v>
                      </c:pt>
                      <c:pt idx="203">
                        <c:v>204</c:v>
                      </c:pt>
                      <c:pt idx="204">
                        <c:v>205</c:v>
                      </c:pt>
                      <c:pt idx="205">
                        <c:v>206</c:v>
                      </c:pt>
                      <c:pt idx="206">
                        <c:v>207</c:v>
                      </c:pt>
                      <c:pt idx="207">
                        <c:v>208</c:v>
                      </c:pt>
                      <c:pt idx="208">
                        <c:v>209</c:v>
                      </c:pt>
                      <c:pt idx="209">
                        <c:v>210</c:v>
                      </c:pt>
                      <c:pt idx="210">
                        <c:v>211</c:v>
                      </c:pt>
                      <c:pt idx="211">
                        <c:v>212</c:v>
                      </c:pt>
                      <c:pt idx="212">
                        <c:v>213</c:v>
                      </c:pt>
                      <c:pt idx="213">
                        <c:v>214</c:v>
                      </c:pt>
                      <c:pt idx="214">
                        <c:v>215</c:v>
                      </c:pt>
                      <c:pt idx="215">
                        <c:v>216</c:v>
                      </c:pt>
                      <c:pt idx="216">
                        <c:v>217</c:v>
                      </c:pt>
                      <c:pt idx="217">
                        <c:v>218</c:v>
                      </c:pt>
                      <c:pt idx="218">
                        <c:v>219</c:v>
                      </c:pt>
                      <c:pt idx="219">
                        <c:v>220</c:v>
                      </c:pt>
                      <c:pt idx="220">
                        <c:v>221</c:v>
                      </c:pt>
                      <c:pt idx="221">
                        <c:v>222</c:v>
                      </c:pt>
                      <c:pt idx="222">
                        <c:v>223</c:v>
                      </c:pt>
                      <c:pt idx="223">
                        <c:v>224</c:v>
                      </c:pt>
                      <c:pt idx="224">
                        <c:v>225</c:v>
                      </c:pt>
                      <c:pt idx="225">
                        <c:v>226</c:v>
                      </c:pt>
                      <c:pt idx="226">
                        <c:v>227</c:v>
                      </c:pt>
                      <c:pt idx="227">
                        <c:v>228</c:v>
                      </c:pt>
                      <c:pt idx="228">
                        <c:v>229</c:v>
                      </c:pt>
                      <c:pt idx="229">
                        <c:v>230</c:v>
                      </c:pt>
                      <c:pt idx="230">
                        <c:v>231</c:v>
                      </c:pt>
                      <c:pt idx="231">
                        <c:v>232</c:v>
                      </c:pt>
                      <c:pt idx="232">
                        <c:v>233</c:v>
                      </c:pt>
                      <c:pt idx="233">
                        <c:v>234</c:v>
                      </c:pt>
                      <c:pt idx="234">
                        <c:v>235</c:v>
                      </c:pt>
                      <c:pt idx="235">
                        <c:v>236</c:v>
                      </c:pt>
                      <c:pt idx="236">
                        <c:v>237</c:v>
                      </c:pt>
                      <c:pt idx="237">
                        <c:v>238</c:v>
                      </c:pt>
                      <c:pt idx="238">
                        <c:v>239</c:v>
                      </c:pt>
                      <c:pt idx="239">
                        <c:v>240</c:v>
                      </c:pt>
                      <c:pt idx="240">
                        <c:v>241</c:v>
                      </c:pt>
                      <c:pt idx="241">
                        <c:v>242</c:v>
                      </c:pt>
                      <c:pt idx="242">
                        <c:v>243</c:v>
                      </c:pt>
                      <c:pt idx="243">
                        <c:v>244</c:v>
                      </c:pt>
                      <c:pt idx="244">
                        <c:v>245</c:v>
                      </c:pt>
                      <c:pt idx="245">
                        <c:v>246</c:v>
                      </c:pt>
                      <c:pt idx="246">
                        <c:v>247</c:v>
                      </c:pt>
                      <c:pt idx="247">
                        <c:v>248</c:v>
                      </c:pt>
                      <c:pt idx="248">
                        <c:v>249</c:v>
                      </c:pt>
                      <c:pt idx="249">
                        <c:v>250</c:v>
                      </c:pt>
                      <c:pt idx="250">
                        <c:v>251</c:v>
                      </c:pt>
                      <c:pt idx="251">
                        <c:v>252</c:v>
                      </c:pt>
                      <c:pt idx="252">
                        <c:v>253</c:v>
                      </c:pt>
                      <c:pt idx="253">
                        <c:v>254</c:v>
                      </c:pt>
                      <c:pt idx="254">
                        <c:v>255</c:v>
                      </c:pt>
                      <c:pt idx="255">
                        <c:v>256</c:v>
                      </c:pt>
                      <c:pt idx="256">
                        <c:v>257</c:v>
                      </c:pt>
                      <c:pt idx="257">
                        <c:v>258</c:v>
                      </c:pt>
                      <c:pt idx="258">
                        <c:v>259</c:v>
                      </c:pt>
                      <c:pt idx="259">
                        <c:v>260</c:v>
                      </c:pt>
                      <c:pt idx="260">
                        <c:v>261</c:v>
                      </c:pt>
                      <c:pt idx="261">
                        <c:v>262</c:v>
                      </c:pt>
                      <c:pt idx="262">
                        <c:v>263</c:v>
                      </c:pt>
                      <c:pt idx="263">
                        <c:v>264</c:v>
                      </c:pt>
                      <c:pt idx="264">
                        <c:v>265</c:v>
                      </c:pt>
                      <c:pt idx="265">
                        <c:v>266</c:v>
                      </c:pt>
                      <c:pt idx="266">
                        <c:v>267</c:v>
                      </c:pt>
                      <c:pt idx="267">
                        <c:v>268</c:v>
                      </c:pt>
                      <c:pt idx="268">
                        <c:v>269</c:v>
                      </c:pt>
                      <c:pt idx="269">
                        <c:v>270</c:v>
                      </c:pt>
                      <c:pt idx="270">
                        <c:v>271</c:v>
                      </c:pt>
                      <c:pt idx="271">
                        <c:v>272</c:v>
                      </c:pt>
                      <c:pt idx="272">
                        <c:v>273</c:v>
                      </c:pt>
                      <c:pt idx="273">
                        <c:v>274</c:v>
                      </c:pt>
                      <c:pt idx="274">
                        <c:v>275</c:v>
                      </c:pt>
                      <c:pt idx="275">
                        <c:v>276</c:v>
                      </c:pt>
                      <c:pt idx="276">
                        <c:v>277</c:v>
                      </c:pt>
                      <c:pt idx="277">
                        <c:v>278</c:v>
                      </c:pt>
                      <c:pt idx="278">
                        <c:v>279</c:v>
                      </c:pt>
                      <c:pt idx="279">
                        <c:v>280</c:v>
                      </c:pt>
                      <c:pt idx="280">
                        <c:v>281</c:v>
                      </c:pt>
                      <c:pt idx="281">
                        <c:v>282</c:v>
                      </c:pt>
                      <c:pt idx="282">
                        <c:v>283</c:v>
                      </c:pt>
                      <c:pt idx="283">
                        <c:v>284</c:v>
                      </c:pt>
                      <c:pt idx="284">
                        <c:v>285</c:v>
                      </c:pt>
                      <c:pt idx="285">
                        <c:v>286</c:v>
                      </c:pt>
                      <c:pt idx="286">
                        <c:v>287</c:v>
                      </c:pt>
                      <c:pt idx="287">
                        <c:v>288</c:v>
                      </c:pt>
                      <c:pt idx="288">
                        <c:v>289</c:v>
                      </c:pt>
                      <c:pt idx="289">
                        <c:v>290</c:v>
                      </c:pt>
                      <c:pt idx="290">
                        <c:v>291</c:v>
                      </c:pt>
                      <c:pt idx="291">
                        <c:v>292</c:v>
                      </c:pt>
                      <c:pt idx="292">
                        <c:v>293</c:v>
                      </c:pt>
                      <c:pt idx="293">
                        <c:v>294</c:v>
                      </c:pt>
                      <c:pt idx="294">
                        <c:v>295</c:v>
                      </c:pt>
                      <c:pt idx="295">
                        <c:v>296</c:v>
                      </c:pt>
                      <c:pt idx="296">
                        <c:v>297</c:v>
                      </c:pt>
                      <c:pt idx="297">
                        <c:v>298</c:v>
                      </c:pt>
                      <c:pt idx="298">
                        <c:v>299</c:v>
                      </c:pt>
                      <c:pt idx="299">
                        <c:v>300</c:v>
                      </c:pt>
                    </c:numCache>
                  </c:numRef>
                </c:cat>
                <c:val>
                  <c:numRef>
                    <c:extLst>
                      <c:ext uri="{02D57815-91ED-43cb-92C2-25804820EDAC}">
                        <c15:formulaRef>
                          <c15:sqref>Trans!$B$3:$B$302</c15:sqref>
                        </c15:formulaRef>
                      </c:ext>
                    </c:extLst>
                    <c:numCache>
                      <c:formatCode>General</c:formatCode>
                      <c:ptCount val="300"/>
                      <c:pt idx="0">
                        <c:v>8.7488800000000005E-3</c:v>
                      </c:pt>
                      <c:pt idx="1">
                        <c:v>7.6197399999999998E-3</c:v>
                      </c:pt>
                      <c:pt idx="2">
                        <c:v>7.0390699999999997E-3</c:v>
                      </c:pt>
                      <c:pt idx="3">
                        <c:v>6.70559E-3</c:v>
                      </c:pt>
                      <c:pt idx="4">
                        <c:v>6.4740600000000002E-3</c:v>
                      </c:pt>
                      <c:pt idx="5">
                        <c:v>6.2379499999999999E-3</c:v>
                      </c:pt>
                      <c:pt idx="6">
                        <c:v>6.0311699999999998E-3</c:v>
                      </c:pt>
                      <c:pt idx="7">
                        <c:v>5.9130900000000002E-3</c:v>
                      </c:pt>
                      <c:pt idx="8">
                        <c:v>5.6776300000000004E-3</c:v>
                      </c:pt>
                      <c:pt idx="9">
                        <c:v>5.5472500000000001E-3</c:v>
                      </c:pt>
                      <c:pt idx="10">
                        <c:v>5.4700599999999997E-3</c:v>
                      </c:pt>
                      <c:pt idx="11">
                        <c:v>5.3199600000000003E-3</c:v>
                      </c:pt>
                      <c:pt idx="12">
                        <c:v>5.1465399999999998E-3</c:v>
                      </c:pt>
                      <c:pt idx="13">
                        <c:v>5.1361200000000001E-3</c:v>
                      </c:pt>
                      <c:pt idx="14">
                        <c:v>4.9856400000000004E-3</c:v>
                      </c:pt>
                      <c:pt idx="15">
                        <c:v>4.8098400000000001E-3</c:v>
                      </c:pt>
                      <c:pt idx="16">
                        <c:v>4.7691799999999996E-3</c:v>
                      </c:pt>
                      <c:pt idx="17">
                        <c:v>4.6715200000000002E-3</c:v>
                      </c:pt>
                      <c:pt idx="18">
                        <c:v>4.5676199999999997E-3</c:v>
                      </c:pt>
                      <c:pt idx="19">
                        <c:v>4.5192100000000001E-3</c:v>
                      </c:pt>
                      <c:pt idx="20">
                        <c:v>4.3518100000000002E-3</c:v>
                      </c:pt>
                      <c:pt idx="21">
                        <c:v>4.2720500000000003E-3</c:v>
                      </c:pt>
                      <c:pt idx="22">
                        <c:v>4.1797800000000001E-3</c:v>
                      </c:pt>
                      <c:pt idx="23">
                        <c:v>4.1240000000000001E-3</c:v>
                      </c:pt>
                      <c:pt idx="24">
                        <c:v>4.0861300000000003E-3</c:v>
                      </c:pt>
                      <c:pt idx="25">
                        <c:v>3.9410199999999999E-3</c:v>
                      </c:pt>
                      <c:pt idx="26">
                        <c:v>3.8512199999999998E-3</c:v>
                      </c:pt>
                      <c:pt idx="27">
                        <c:v>3.7135800000000002E-3</c:v>
                      </c:pt>
                      <c:pt idx="28">
                        <c:v>3.7036899999999999E-3</c:v>
                      </c:pt>
                      <c:pt idx="29">
                        <c:v>3.5845999999999999E-3</c:v>
                      </c:pt>
                      <c:pt idx="30">
                        <c:v>3.52667E-3</c:v>
                      </c:pt>
                      <c:pt idx="31">
                        <c:v>3.42524E-3</c:v>
                      </c:pt>
                      <c:pt idx="32">
                        <c:v>3.3573399999999999E-3</c:v>
                      </c:pt>
                      <c:pt idx="33">
                        <c:v>3.3026700000000002E-3</c:v>
                      </c:pt>
                      <c:pt idx="34">
                        <c:v>3.2285999999999999E-3</c:v>
                      </c:pt>
                      <c:pt idx="35">
                        <c:v>3.0799E-3</c:v>
                      </c:pt>
                      <c:pt idx="36">
                        <c:v>3.0533600000000002E-3</c:v>
                      </c:pt>
                      <c:pt idx="37">
                        <c:v>2.94356E-3</c:v>
                      </c:pt>
                      <c:pt idx="38">
                        <c:v>2.8814999999999999E-3</c:v>
                      </c:pt>
                      <c:pt idx="39">
                        <c:v>2.7709900000000001E-3</c:v>
                      </c:pt>
                      <c:pt idx="40">
                        <c:v>2.7316599999999999E-3</c:v>
                      </c:pt>
                      <c:pt idx="41">
                        <c:v>2.6760899999999999E-3</c:v>
                      </c:pt>
                      <c:pt idx="42">
                        <c:v>2.5900900000000002E-3</c:v>
                      </c:pt>
                      <c:pt idx="43">
                        <c:v>2.4405099999999999E-3</c:v>
                      </c:pt>
                      <c:pt idx="44">
                        <c:v>2.4245E-3</c:v>
                      </c:pt>
                      <c:pt idx="45">
                        <c:v>2.4354899999999998E-3</c:v>
                      </c:pt>
                      <c:pt idx="46">
                        <c:v>2.3519499999999998E-3</c:v>
                      </c:pt>
                      <c:pt idx="47">
                        <c:v>2.2470599999999999E-3</c:v>
                      </c:pt>
                      <c:pt idx="48">
                        <c:v>2.0935699999999999E-3</c:v>
                      </c:pt>
                      <c:pt idx="49">
                        <c:v>2.2188799999999999E-3</c:v>
                      </c:pt>
                      <c:pt idx="50">
                        <c:v>2.0292000000000001E-3</c:v>
                      </c:pt>
                      <c:pt idx="51">
                        <c:v>2.1681700000000001E-3</c:v>
                      </c:pt>
                      <c:pt idx="52">
                        <c:v>2.0314399999999998E-3</c:v>
                      </c:pt>
                      <c:pt idx="53">
                        <c:v>1.89193E-3</c:v>
                      </c:pt>
                      <c:pt idx="54">
                        <c:v>1.79265E-3</c:v>
                      </c:pt>
                      <c:pt idx="55">
                        <c:v>1.75366E-3</c:v>
                      </c:pt>
                      <c:pt idx="56">
                        <c:v>1.7039500000000001E-3</c:v>
                      </c:pt>
                      <c:pt idx="57">
                        <c:v>1.5958700000000001E-3</c:v>
                      </c:pt>
                      <c:pt idx="58">
                        <c:v>1.6626499999999999E-3</c:v>
                      </c:pt>
                      <c:pt idx="59">
                        <c:v>1.65059E-3</c:v>
                      </c:pt>
                      <c:pt idx="60">
                        <c:v>1.54261E-3</c:v>
                      </c:pt>
                      <c:pt idx="61">
                        <c:v>1.5086100000000001E-3</c:v>
                      </c:pt>
                      <c:pt idx="62">
                        <c:v>1.45502E-3</c:v>
                      </c:pt>
                      <c:pt idx="63">
                        <c:v>1.38989E-3</c:v>
                      </c:pt>
                      <c:pt idx="64">
                        <c:v>1.3349900000000001E-3</c:v>
                      </c:pt>
                      <c:pt idx="65">
                        <c:v>1.29528E-3</c:v>
                      </c:pt>
                      <c:pt idx="66">
                        <c:v>1.2637600000000001E-3</c:v>
                      </c:pt>
                      <c:pt idx="67">
                        <c:v>1.33124E-3</c:v>
                      </c:pt>
                      <c:pt idx="68">
                        <c:v>1.2122999999999999E-3</c:v>
                      </c:pt>
                      <c:pt idx="69">
                        <c:v>1.18173E-3</c:v>
                      </c:pt>
                      <c:pt idx="70">
                        <c:v>1.1346800000000001E-3</c:v>
                      </c:pt>
                      <c:pt idx="71">
                        <c:v>1.08117E-3</c:v>
                      </c:pt>
                      <c:pt idx="72">
                        <c:v>1.14937E-3</c:v>
                      </c:pt>
                      <c:pt idx="73">
                        <c:v>1.2067099999999999E-3</c:v>
                      </c:pt>
                      <c:pt idx="74">
                        <c:v>1.05367E-3</c:v>
                      </c:pt>
                      <c:pt idx="75">
                        <c:v>9.9538600000000001E-4</c:v>
                      </c:pt>
                      <c:pt idx="76">
                        <c:v>9.4212799999999998E-4</c:v>
                      </c:pt>
                      <c:pt idx="77">
                        <c:v>9.1354999999999995E-4</c:v>
                      </c:pt>
                      <c:pt idx="78">
                        <c:v>9.3917700000000002E-4</c:v>
                      </c:pt>
                      <c:pt idx="79">
                        <c:v>9.7888100000000002E-4</c:v>
                      </c:pt>
                      <c:pt idx="80">
                        <c:v>8.8630899999999995E-4</c:v>
                      </c:pt>
                      <c:pt idx="81">
                        <c:v>8.8548700000000001E-4</c:v>
                      </c:pt>
                      <c:pt idx="82">
                        <c:v>8.1578E-4</c:v>
                      </c:pt>
                      <c:pt idx="83">
                        <c:v>8.4766500000000005E-4</c:v>
                      </c:pt>
                      <c:pt idx="84">
                        <c:v>7.9501500000000004E-4</c:v>
                      </c:pt>
                      <c:pt idx="85">
                        <c:v>7.8913400000000004E-4</c:v>
                      </c:pt>
                      <c:pt idx="86">
                        <c:v>7.9950099999999999E-4</c:v>
                      </c:pt>
                      <c:pt idx="87">
                        <c:v>8.1300299999999997E-4</c:v>
                      </c:pt>
                      <c:pt idx="88">
                        <c:v>7.5698400000000004E-4</c:v>
                      </c:pt>
                      <c:pt idx="89">
                        <c:v>7.4900800000000001E-4</c:v>
                      </c:pt>
                      <c:pt idx="90">
                        <c:v>7.3946700000000005E-4</c:v>
                      </c:pt>
                      <c:pt idx="91">
                        <c:v>7.3428299999999996E-4</c:v>
                      </c:pt>
                      <c:pt idx="92">
                        <c:v>7.6223999999999997E-4</c:v>
                      </c:pt>
                      <c:pt idx="93">
                        <c:v>7.1305999999999995E-4</c:v>
                      </c:pt>
                      <c:pt idx="94">
                        <c:v>6.2003399999999999E-4</c:v>
                      </c:pt>
                      <c:pt idx="95">
                        <c:v>6.2413200000000001E-4</c:v>
                      </c:pt>
                      <c:pt idx="96">
                        <c:v>7.2578400000000004E-4</c:v>
                      </c:pt>
                      <c:pt idx="97">
                        <c:v>6.8061800000000002E-4</c:v>
                      </c:pt>
                      <c:pt idx="98">
                        <c:v>6.3645900000000003E-4</c:v>
                      </c:pt>
                      <c:pt idx="99">
                        <c:v>5.8598899999999998E-4</c:v>
                      </c:pt>
                      <c:pt idx="100">
                        <c:v>5.8442800000000001E-4</c:v>
                      </c:pt>
                      <c:pt idx="101">
                        <c:v>6.0685999999999997E-4</c:v>
                      </c:pt>
                      <c:pt idx="102">
                        <c:v>6.2764600000000004E-4</c:v>
                      </c:pt>
                      <c:pt idx="103">
                        <c:v>5.1786900000000001E-4</c:v>
                      </c:pt>
                      <c:pt idx="104">
                        <c:v>5.3750300000000005E-4</c:v>
                      </c:pt>
                      <c:pt idx="105">
                        <c:v>6.2312499999999998E-4</c:v>
                      </c:pt>
                      <c:pt idx="106">
                        <c:v>4.6775700000000001E-4</c:v>
                      </c:pt>
                      <c:pt idx="107">
                        <c:v>5.0551399999999999E-4</c:v>
                      </c:pt>
                      <c:pt idx="108">
                        <c:v>4.9048099999999997E-4</c:v>
                      </c:pt>
                      <c:pt idx="109">
                        <c:v>4.8898500000000005E-4</c:v>
                      </c:pt>
                      <c:pt idx="110">
                        <c:v>4.8595799999999998E-4</c:v>
                      </c:pt>
                      <c:pt idx="111">
                        <c:v>4.8344600000000001E-4</c:v>
                      </c:pt>
                      <c:pt idx="112">
                        <c:v>4.8317899999999998E-4</c:v>
                      </c:pt>
                      <c:pt idx="113">
                        <c:v>4.1421200000000001E-4</c:v>
                      </c:pt>
                      <c:pt idx="114">
                        <c:v>4.2553600000000001E-4</c:v>
                      </c:pt>
                      <c:pt idx="115">
                        <c:v>4.34862E-4</c:v>
                      </c:pt>
                      <c:pt idx="116">
                        <c:v>4.9305200000000001E-4</c:v>
                      </c:pt>
                      <c:pt idx="117">
                        <c:v>4.1694600000000002E-4</c:v>
                      </c:pt>
                      <c:pt idx="118">
                        <c:v>4.8875899999999996E-4</c:v>
                      </c:pt>
                      <c:pt idx="119">
                        <c:v>5.1161000000000002E-4</c:v>
                      </c:pt>
                      <c:pt idx="120">
                        <c:v>4.3532800000000002E-4</c:v>
                      </c:pt>
                      <c:pt idx="121">
                        <c:v>4.1182000000000002E-4</c:v>
                      </c:pt>
                      <c:pt idx="122">
                        <c:v>4.4674500000000002E-4</c:v>
                      </c:pt>
                      <c:pt idx="123">
                        <c:v>4.5973800000000001E-4</c:v>
                      </c:pt>
                      <c:pt idx="124">
                        <c:v>4.2180000000000001E-4</c:v>
                      </c:pt>
                      <c:pt idx="125">
                        <c:v>3.8786400000000003E-4</c:v>
                      </c:pt>
                      <c:pt idx="126">
                        <c:v>4.6520699999999998E-4</c:v>
                      </c:pt>
                      <c:pt idx="127">
                        <c:v>4.6266299999999998E-4</c:v>
                      </c:pt>
                      <c:pt idx="128">
                        <c:v>3.8927999999999999E-4</c:v>
                      </c:pt>
                      <c:pt idx="129">
                        <c:v>4.01331E-4</c:v>
                      </c:pt>
                      <c:pt idx="130">
                        <c:v>4.2795499999999999E-4</c:v>
                      </c:pt>
                      <c:pt idx="131">
                        <c:v>3.42209E-4</c:v>
                      </c:pt>
                      <c:pt idx="132">
                        <c:v>3.6352500000000001E-4</c:v>
                      </c:pt>
                      <c:pt idx="133">
                        <c:v>3.76793E-4</c:v>
                      </c:pt>
                      <c:pt idx="134">
                        <c:v>4.3419299999999998E-4</c:v>
                      </c:pt>
                      <c:pt idx="135">
                        <c:v>4.40271E-4</c:v>
                      </c:pt>
                      <c:pt idx="136">
                        <c:v>3.6822999999999999E-4</c:v>
                      </c:pt>
                      <c:pt idx="137">
                        <c:v>3.4203800000000002E-4</c:v>
                      </c:pt>
                      <c:pt idx="138">
                        <c:v>3.4255700000000001E-4</c:v>
                      </c:pt>
                      <c:pt idx="139">
                        <c:v>3.7485900000000001E-4</c:v>
                      </c:pt>
                      <c:pt idx="140">
                        <c:v>3.7698000000000001E-4</c:v>
                      </c:pt>
                      <c:pt idx="141">
                        <c:v>3.8882499999999998E-4</c:v>
                      </c:pt>
                      <c:pt idx="142">
                        <c:v>4.16938E-4</c:v>
                      </c:pt>
                      <c:pt idx="143">
                        <c:v>3.96353E-4</c:v>
                      </c:pt>
                      <c:pt idx="144">
                        <c:v>3.1326500000000002E-4</c:v>
                      </c:pt>
                      <c:pt idx="145">
                        <c:v>3.8338400000000001E-4</c:v>
                      </c:pt>
                      <c:pt idx="146">
                        <c:v>3.27762E-4</c:v>
                      </c:pt>
                      <c:pt idx="147">
                        <c:v>3.6142500000000002E-4</c:v>
                      </c:pt>
                      <c:pt idx="148">
                        <c:v>3.3712500000000002E-4</c:v>
                      </c:pt>
                      <c:pt idx="149">
                        <c:v>2.8245000000000001E-4</c:v>
                      </c:pt>
                      <c:pt idx="150">
                        <c:v>3.1173399999999998E-4</c:v>
                      </c:pt>
                      <c:pt idx="151">
                        <c:v>3.4284499999999999E-4</c:v>
                      </c:pt>
                      <c:pt idx="152">
                        <c:v>3.45142E-4</c:v>
                      </c:pt>
                      <c:pt idx="153">
                        <c:v>3.43827E-4</c:v>
                      </c:pt>
                      <c:pt idx="154">
                        <c:v>2.9700800000000003E-4</c:v>
                      </c:pt>
                      <c:pt idx="155">
                        <c:v>3.3221800000000001E-4</c:v>
                      </c:pt>
                      <c:pt idx="156">
                        <c:v>2.6751299999999998E-4</c:v>
                      </c:pt>
                      <c:pt idx="157">
                        <c:v>2.21265E-4</c:v>
                      </c:pt>
                      <c:pt idx="158">
                        <c:v>2.5508399999999999E-4</c:v>
                      </c:pt>
                      <c:pt idx="159">
                        <c:v>2.5563199999999999E-4</c:v>
                      </c:pt>
                      <c:pt idx="160">
                        <c:v>2.86808E-4</c:v>
                      </c:pt>
                      <c:pt idx="161">
                        <c:v>2.9629999999999999E-4</c:v>
                      </c:pt>
                      <c:pt idx="162">
                        <c:v>3.7312499999999998E-4</c:v>
                      </c:pt>
                      <c:pt idx="163">
                        <c:v>4.4943899999999999E-4</c:v>
                      </c:pt>
                      <c:pt idx="164">
                        <c:v>4.1164499999999998E-4</c:v>
                      </c:pt>
                      <c:pt idx="165">
                        <c:v>4.0611800000000002E-4</c:v>
                      </c:pt>
                      <c:pt idx="166">
                        <c:v>3.7820600000000002E-4</c:v>
                      </c:pt>
                      <c:pt idx="167">
                        <c:v>3.4736800000000003E-4</c:v>
                      </c:pt>
                      <c:pt idx="168">
                        <c:v>3.1888199999999999E-4</c:v>
                      </c:pt>
                      <c:pt idx="169">
                        <c:v>3.0740200000000002E-4</c:v>
                      </c:pt>
                      <c:pt idx="170">
                        <c:v>2.93691E-4</c:v>
                      </c:pt>
                      <c:pt idx="171">
                        <c:v>2.6078000000000001E-4</c:v>
                      </c:pt>
                      <c:pt idx="172">
                        <c:v>2.8369099999999998E-4</c:v>
                      </c:pt>
                      <c:pt idx="173">
                        <c:v>3.27263E-4</c:v>
                      </c:pt>
                      <c:pt idx="174">
                        <c:v>2.6579700000000002E-4</c:v>
                      </c:pt>
                      <c:pt idx="175">
                        <c:v>3.4648699999999998E-4</c:v>
                      </c:pt>
                      <c:pt idx="176">
                        <c:v>2.7607199999999998E-4</c:v>
                      </c:pt>
                      <c:pt idx="177">
                        <c:v>2.8225100000000002E-4</c:v>
                      </c:pt>
                      <c:pt idx="178">
                        <c:v>2.4353299999999999E-4</c:v>
                      </c:pt>
                      <c:pt idx="179">
                        <c:v>3.0323399999999999E-4</c:v>
                      </c:pt>
                      <c:pt idx="180">
                        <c:v>2.2384E-4</c:v>
                      </c:pt>
                      <c:pt idx="181">
                        <c:v>2.6572999999999999E-4</c:v>
                      </c:pt>
                      <c:pt idx="182">
                        <c:v>2.78015E-4</c:v>
                      </c:pt>
                      <c:pt idx="183">
                        <c:v>2.6184E-4</c:v>
                      </c:pt>
                      <c:pt idx="184">
                        <c:v>3.1969300000000002E-4</c:v>
                      </c:pt>
                      <c:pt idx="185">
                        <c:v>3.1191200000000002E-4</c:v>
                      </c:pt>
                      <c:pt idx="186">
                        <c:v>3.2736499999999998E-4</c:v>
                      </c:pt>
                      <c:pt idx="187">
                        <c:v>2.52365E-4</c:v>
                      </c:pt>
                      <c:pt idx="188">
                        <c:v>2.64126E-4</c:v>
                      </c:pt>
                      <c:pt idx="189">
                        <c:v>2.3122099999999999E-4</c:v>
                      </c:pt>
                      <c:pt idx="190">
                        <c:v>2.8388600000000001E-4</c:v>
                      </c:pt>
                      <c:pt idx="191">
                        <c:v>2.7988200000000001E-4</c:v>
                      </c:pt>
                      <c:pt idx="192">
                        <c:v>2.6389600000000001E-4</c:v>
                      </c:pt>
                      <c:pt idx="193">
                        <c:v>2.5065599999999998E-4</c:v>
                      </c:pt>
                      <c:pt idx="194">
                        <c:v>2.83627E-4</c:v>
                      </c:pt>
                      <c:pt idx="195">
                        <c:v>2.6551100000000001E-4</c:v>
                      </c:pt>
                      <c:pt idx="196">
                        <c:v>2.3398900000000001E-4</c:v>
                      </c:pt>
                      <c:pt idx="197">
                        <c:v>2.5410800000000001E-4</c:v>
                      </c:pt>
                      <c:pt idx="198">
                        <c:v>2.41759E-4</c:v>
                      </c:pt>
                      <c:pt idx="199">
                        <c:v>2.4172199999999999E-4</c:v>
                      </c:pt>
                      <c:pt idx="200">
                        <c:v>2.52933E-4</c:v>
                      </c:pt>
                      <c:pt idx="201">
                        <c:v>2.6113900000000002E-4</c:v>
                      </c:pt>
                      <c:pt idx="202">
                        <c:v>3.0813800000000001E-4</c:v>
                      </c:pt>
                      <c:pt idx="203">
                        <c:v>2.9890299999999999E-4</c:v>
                      </c:pt>
                      <c:pt idx="204">
                        <c:v>3.0864E-4</c:v>
                      </c:pt>
                      <c:pt idx="205">
                        <c:v>1.9068500000000001E-4</c:v>
                      </c:pt>
                      <c:pt idx="206">
                        <c:v>1.94892E-4</c:v>
                      </c:pt>
                      <c:pt idx="207">
                        <c:v>1.8652100000000001E-4</c:v>
                      </c:pt>
                      <c:pt idx="208">
                        <c:v>1.7048200000000001E-4</c:v>
                      </c:pt>
                      <c:pt idx="209">
                        <c:v>2.23329E-4</c:v>
                      </c:pt>
                      <c:pt idx="210">
                        <c:v>2.5501700000000001E-4</c:v>
                      </c:pt>
                      <c:pt idx="211">
                        <c:v>2.5357100000000002E-4</c:v>
                      </c:pt>
                      <c:pt idx="212">
                        <c:v>2.60697E-4</c:v>
                      </c:pt>
                      <c:pt idx="213">
                        <c:v>3.10506E-4</c:v>
                      </c:pt>
                      <c:pt idx="214">
                        <c:v>2.9414699999999997E-4</c:v>
                      </c:pt>
                      <c:pt idx="215">
                        <c:v>2.41136E-4</c:v>
                      </c:pt>
                      <c:pt idx="216">
                        <c:v>2.5736599999999997E-4</c:v>
                      </c:pt>
                      <c:pt idx="217">
                        <c:v>2.3143299999999999E-4</c:v>
                      </c:pt>
                      <c:pt idx="218">
                        <c:v>2.2616100000000001E-4</c:v>
                      </c:pt>
                      <c:pt idx="219">
                        <c:v>2.1691399999999999E-4</c:v>
                      </c:pt>
                      <c:pt idx="220">
                        <c:v>2.0639899999999999E-4</c:v>
                      </c:pt>
                      <c:pt idx="221">
                        <c:v>2.00309E-4</c:v>
                      </c:pt>
                      <c:pt idx="222">
                        <c:v>2.65197E-4</c:v>
                      </c:pt>
                      <c:pt idx="223">
                        <c:v>2.5149500000000002E-4</c:v>
                      </c:pt>
                      <c:pt idx="224">
                        <c:v>2.72458E-4</c:v>
                      </c:pt>
                      <c:pt idx="225">
                        <c:v>2.1564300000000001E-4</c:v>
                      </c:pt>
                      <c:pt idx="226">
                        <c:v>1.9561399999999999E-4</c:v>
                      </c:pt>
                      <c:pt idx="227">
                        <c:v>1.7577000000000001E-4</c:v>
                      </c:pt>
                      <c:pt idx="228">
                        <c:v>1.5587399999999999E-4</c:v>
                      </c:pt>
                      <c:pt idx="229">
                        <c:v>1.69951E-4</c:v>
                      </c:pt>
                      <c:pt idx="230">
                        <c:v>1.6664800000000001E-4</c:v>
                      </c:pt>
                      <c:pt idx="231">
                        <c:v>2.09409E-4</c:v>
                      </c:pt>
                      <c:pt idx="232">
                        <c:v>2.2964200000000001E-4</c:v>
                      </c:pt>
                      <c:pt idx="233">
                        <c:v>2.4491999999999998E-4</c:v>
                      </c:pt>
                      <c:pt idx="234">
                        <c:v>2.60876E-4</c:v>
                      </c:pt>
                      <c:pt idx="235">
                        <c:v>2.4958499999999998E-4</c:v>
                      </c:pt>
                      <c:pt idx="236">
                        <c:v>2.2088399999999999E-4</c:v>
                      </c:pt>
                      <c:pt idx="237">
                        <c:v>1.9752699999999999E-4</c:v>
                      </c:pt>
                      <c:pt idx="238">
                        <c:v>1.96963E-4</c:v>
                      </c:pt>
                      <c:pt idx="239">
                        <c:v>2.42558E-4</c:v>
                      </c:pt>
                      <c:pt idx="240">
                        <c:v>2.6664199999999999E-4</c:v>
                      </c:pt>
                      <c:pt idx="241">
                        <c:v>2.8988700000000001E-4</c:v>
                      </c:pt>
                      <c:pt idx="242">
                        <c:v>2.5558299999999998E-4</c:v>
                      </c:pt>
                      <c:pt idx="243">
                        <c:v>2.31182E-4</c:v>
                      </c:pt>
                      <c:pt idx="244">
                        <c:v>2.4410499999999999E-4</c:v>
                      </c:pt>
                      <c:pt idx="245">
                        <c:v>2.5725200000000002E-4</c:v>
                      </c:pt>
                      <c:pt idx="246">
                        <c:v>1.7782900000000001E-4</c:v>
                      </c:pt>
                      <c:pt idx="247">
                        <c:v>1.95408E-4</c:v>
                      </c:pt>
                      <c:pt idx="248">
                        <c:v>2.22263E-4</c:v>
                      </c:pt>
                      <c:pt idx="249">
                        <c:v>1.9057300000000001E-4</c:v>
                      </c:pt>
                      <c:pt idx="250">
                        <c:v>1.84425E-4</c:v>
                      </c:pt>
                      <c:pt idx="251">
                        <c:v>1.6096099999999999E-4</c:v>
                      </c:pt>
                      <c:pt idx="252">
                        <c:v>1.8622199999999999E-4</c:v>
                      </c:pt>
                      <c:pt idx="253">
                        <c:v>1.9047500000000001E-4</c:v>
                      </c:pt>
                      <c:pt idx="254">
                        <c:v>1.5019100000000001E-4</c:v>
                      </c:pt>
                      <c:pt idx="255">
                        <c:v>1.7006399999999999E-4</c:v>
                      </c:pt>
                      <c:pt idx="256">
                        <c:v>1.6089000000000001E-4</c:v>
                      </c:pt>
                      <c:pt idx="257">
                        <c:v>2.1251000000000001E-4</c:v>
                      </c:pt>
                      <c:pt idx="258">
                        <c:v>2.30938E-4</c:v>
                      </c:pt>
                      <c:pt idx="259">
                        <c:v>2.53267E-4</c:v>
                      </c:pt>
                      <c:pt idx="260">
                        <c:v>2.41442E-4</c:v>
                      </c:pt>
                      <c:pt idx="261">
                        <c:v>1.5956E-4</c:v>
                      </c:pt>
                      <c:pt idx="262">
                        <c:v>1.75215E-4</c:v>
                      </c:pt>
                      <c:pt idx="263">
                        <c:v>1.80521E-4</c:v>
                      </c:pt>
                      <c:pt idx="264">
                        <c:v>1.7735200000000001E-4</c:v>
                      </c:pt>
                      <c:pt idx="265">
                        <c:v>2.3214199999999999E-4</c:v>
                      </c:pt>
                      <c:pt idx="266">
                        <c:v>1.7559499999999999E-4</c:v>
                      </c:pt>
                      <c:pt idx="267">
                        <c:v>2.1120500000000001E-4</c:v>
                      </c:pt>
                      <c:pt idx="268">
                        <c:v>2.1749399999999999E-4</c:v>
                      </c:pt>
                      <c:pt idx="269">
                        <c:v>2.6919699999999999E-4</c:v>
                      </c:pt>
                      <c:pt idx="270">
                        <c:v>1.79626E-4</c:v>
                      </c:pt>
                      <c:pt idx="271">
                        <c:v>2.0243400000000001E-4</c:v>
                      </c:pt>
                      <c:pt idx="272">
                        <c:v>1.9583400000000001E-4</c:v>
                      </c:pt>
                      <c:pt idx="273">
                        <c:v>2.1383700000000001E-4</c:v>
                      </c:pt>
                      <c:pt idx="274">
                        <c:v>2.5256999999999998E-4</c:v>
                      </c:pt>
                      <c:pt idx="275">
                        <c:v>2.4911300000000003E-4</c:v>
                      </c:pt>
                      <c:pt idx="276">
                        <c:v>2.16939E-4</c:v>
                      </c:pt>
                      <c:pt idx="277">
                        <c:v>2.03241E-4</c:v>
                      </c:pt>
                      <c:pt idx="278">
                        <c:v>1.9608900000000001E-4</c:v>
                      </c:pt>
                      <c:pt idx="279">
                        <c:v>1.93881E-4</c:v>
                      </c:pt>
                      <c:pt idx="280">
                        <c:v>1.45611E-4</c:v>
                      </c:pt>
                      <c:pt idx="281">
                        <c:v>1.76696E-4</c:v>
                      </c:pt>
                      <c:pt idx="282">
                        <c:v>2.0499200000000001E-4</c:v>
                      </c:pt>
                      <c:pt idx="283">
                        <c:v>2.14949E-4</c:v>
                      </c:pt>
                      <c:pt idx="284">
                        <c:v>1.9350899999999999E-4</c:v>
                      </c:pt>
                      <c:pt idx="285">
                        <c:v>2.03315E-4</c:v>
                      </c:pt>
                      <c:pt idx="286">
                        <c:v>2.12883E-4</c:v>
                      </c:pt>
                      <c:pt idx="287">
                        <c:v>2.24126E-4</c:v>
                      </c:pt>
                      <c:pt idx="288">
                        <c:v>1.8724799999999999E-4</c:v>
                      </c:pt>
                      <c:pt idx="289">
                        <c:v>2.0969599999999999E-4</c:v>
                      </c:pt>
                      <c:pt idx="290">
                        <c:v>1.7297300000000001E-4</c:v>
                      </c:pt>
                      <c:pt idx="291">
                        <c:v>1.2737999999999999E-4</c:v>
                      </c:pt>
                      <c:pt idx="292">
                        <c:v>1.2263399999999999E-4</c:v>
                      </c:pt>
                      <c:pt idx="293">
                        <c:v>1.2951799999999999E-4</c:v>
                      </c:pt>
                      <c:pt idx="294">
                        <c:v>1.3035999999999999E-4</c:v>
                      </c:pt>
                      <c:pt idx="295">
                        <c:v>1.2522999999999999E-4</c:v>
                      </c:pt>
                      <c:pt idx="296">
                        <c:v>1.74427E-4</c:v>
                      </c:pt>
                      <c:pt idx="297">
                        <c:v>1.9222999999999999E-4</c:v>
                      </c:pt>
                      <c:pt idx="298">
                        <c:v>2.1364299999999999E-4</c:v>
                      </c:pt>
                      <c:pt idx="299">
                        <c:v>2.21494E-4</c:v>
                      </c:pt>
                    </c:numCache>
                  </c:numRef>
                </c:val>
                <c:smooth val="0"/>
              </c15:ser>
            </c15:filteredLineSeries>
            <c15:filteredLineSeries>
              <c15:ser>
                <c:idx val="2"/>
                <c:order val="1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Trans!$D$1:$D$2</c15:sqref>
                        </c15:formulaRef>
                      </c:ext>
                    </c:extLst>
                    <c:strCache>
                      <c:ptCount val="2"/>
                      <c:pt idx="0">
                        <c:v>ResNet</c:v>
                      </c:pt>
                      <c:pt idx="1">
                        <c:v>TestLoss</c:v>
                      </c:pt>
                    </c:strCache>
                  </c:strRef>
                </c:tx>
                <c:spPr>
                  <a:ln w="28575" cap="rnd">
                    <a:solidFill>
                      <a:schemeClr val="accent3"/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Trans!$A$3:$A$302</c15:sqref>
                        </c15:formulaRef>
                      </c:ext>
                    </c:extLst>
                    <c:numCache>
                      <c:formatCode>General</c:formatCode>
                      <c:ptCount val="300"/>
                      <c:pt idx="0">
                        <c:v>1</c:v>
                      </c:pt>
                      <c:pt idx="1">
                        <c:v>2</c:v>
                      </c:pt>
                      <c:pt idx="2">
                        <c:v>3</c:v>
                      </c:pt>
                      <c:pt idx="3">
                        <c:v>4</c:v>
                      </c:pt>
                      <c:pt idx="4">
                        <c:v>5</c:v>
                      </c:pt>
                      <c:pt idx="5">
                        <c:v>6</c:v>
                      </c:pt>
                      <c:pt idx="6">
                        <c:v>7</c:v>
                      </c:pt>
                      <c:pt idx="7">
                        <c:v>8</c:v>
                      </c:pt>
                      <c:pt idx="8">
                        <c:v>9</c:v>
                      </c:pt>
                      <c:pt idx="9">
                        <c:v>10</c:v>
                      </c:pt>
                      <c:pt idx="10">
                        <c:v>11</c:v>
                      </c:pt>
                      <c:pt idx="11">
                        <c:v>12</c:v>
                      </c:pt>
                      <c:pt idx="12">
                        <c:v>13</c:v>
                      </c:pt>
                      <c:pt idx="13">
                        <c:v>14</c:v>
                      </c:pt>
                      <c:pt idx="14">
                        <c:v>15</c:v>
                      </c:pt>
                      <c:pt idx="15">
                        <c:v>16</c:v>
                      </c:pt>
                      <c:pt idx="16">
                        <c:v>17</c:v>
                      </c:pt>
                      <c:pt idx="17">
                        <c:v>18</c:v>
                      </c:pt>
                      <c:pt idx="18">
                        <c:v>19</c:v>
                      </c:pt>
                      <c:pt idx="19">
                        <c:v>20</c:v>
                      </c:pt>
                      <c:pt idx="20">
                        <c:v>21</c:v>
                      </c:pt>
                      <c:pt idx="21">
                        <c:v>22</c:v>
                      </c:pt>
                      <c:pt idx="22">
                        <c:v>23</c:v>
                      </c:pt>
                      <c:pt idx="23">
                        <c:v>24</c:v>
                      </c:pt>
                      <c:pt idx="24">
                        <c:v>25</c:v>
                      </c:pt>
                      <c:pt idx="25">
                        <c:v>26</c:v>
                      </c:pt>
                      <c:pt idx="26">
                        <c:v>27</c:v>
                      </c:pt>
                      <c:pt idx="27">
                        <c:v>28</c:v>
                      </c:pt>
                      <c:pt idx="28">
                        <c:v>29</c:v>
                      </c:pt>
                      <c:pt idx="29">
                        <c:v>30</c:v>
                      </c:pt>
                      <c:pt idx="30">
                        <c:v>31</c:v>
                      </c:pt>
                      <c:pt idx="31">
                        <c:v>32</c:v>
                      </c:pt>
                      <c:pt idx="32">
                        <c:v>33</c:v>
                      </c:pt>
                      <c:pt idx="33">
                        <c:v>34</c:v>
                      </c:pt>
                      <c:pt idx="34">
                        <c:v>35</c:v>
                      </c:pt>
                      <c:pt idx="35">
                        <c:v>36</c:v>
                      </c:pt>
                      <c:pt idx="36">
                        <c:v>37</c:v>
                      </c:pt>
                      <c:pt idx="37">
                        <c:v>38</c:v>
                      </c:pt>
                      <c:pt idx="38">
                        <c:v>39</c:v>
                      </c:pt>
                      <c:pt idx="39">
                        <c:v>40</c:v>
                      </c:pt>
                      <c:pt idx="40">
                        <c:v>41</c:v>
                      </c:pt>
                      <c:pt idx="41">
                        <c:v>42</c:v>
                      </c:pt>
                      <c:pt idx="42">
                        <c:v>43</c:v>
                      </c:pt>
                      <c:pt idx="43">
                        <c:v>44</c:v>
                      </c:pt>
                      <c:pt idx="44">
                        <c:v>45</c:v>
                      </c:pt>
                      <c:pt idx="45">
                        <c:v>46</c:v>
                      </c:pt>
                      <c:pt idx="46">
                        <c:v>47</c:v>
                      </c:pt>
                      <c:pt idx="47">
                        <c:v>48</c:v>
                      </c:pt>
                      <c:pt idx="48">
                        <c:v>49</c:v>
                      </c:pt>
                      <c:pt idx="49">
                        <c:v>50</c:v>
                      </c:pt>
                      <c:pt idx="50">
                        <c:v>51</c:v>
                      </c:pt>
                      <c:pt idx="51">
                        <c:v>52</c:v>
                      </c:pt>
                      <c:pt idx="52">
                        <c:v>53</c:v>
                      </c:pt>
                      <c:pt idx="53">
                        <c:v>54</c:v>
                      </c:pt>
                      <c:pt idx="54">
                        <c:v>55</c:v>
                      </c:pt>
                      <c:pt idx="55">
                        <c:v>56</c:v>
                      </c:pt>
                      <c:pt idx="56">
                        <c:v>57</c:v>
                      </c:pt>
                      <c:pt idx="57">
                        <c:v>58</c:v>
                      </c:pt>
                      <c:pt idx="58">
                        <c:v>59</c:v>
                      </c:pt>
                      <c:pt idx="59">
                        <c:v>60</c:v>
                      </c:pt>
                      <c:pt idx="60">
                        <c:v>61</c:v>
                      </c:pt>
                      <c:pt idx="61">
                        <c:v>62</c:v>
                      </c:pt>
                      <c:pt idx="62">
                        <c:v>63</c:v>
                      </c:pt>
                      <c:pt idx="63">
                        <c:v>64</c:v>
                      </c:pt>
                      <c:pt idx="64">
                        <c:v>65</c:v>
                      </c:pt>
                      <c:pt idx="65">
                        <c:v>66</c:v>
                      </c:pt>
                      <c:pt idx="66">
                        <c:v>67</c:v>
                      </c:pt>
                      <c:pt idx="67">
                        <c:v>68</c:v>
                      </c:pt>
                      <c:pt idx="68">
                        <c:v>69</c:v>
                      </c:pt>
                      <c:pt idx="69">
                        <c:v>70</c:v>
                      </c:pt>
                      <c:pt idx="70">
                        <c:v>71</c:v>
                      </c:pt>
                      <c:pt idx="71">
                        <c:v>72</c:v>
                      </c:pt>
                      <c:pt idx="72">
                        <c:v>73</c:v>
                      </c:pt>
                      <c:pt idx="73">
                        <c:v>74</c:v>
                      </c:pt>
                      <c:pt idx="74">
                        <c:v>75</c:v>
                      </c:pt>
                      <c:pt idx="75">
                        <c:v>76</c:v>
                      </c:pt>
                      <c:pt idx="76">
                        <c:v>77</c:v>
                      </c:pt>
                      <c:pt idx="77">
                        <c:v>78</c:v>
                      </c:pt>
                      <c:pt idx="78">
                        <c:v>79</c:v>
                      </c:pt>
                      <c:pt idx="79">
                        <c:v>80</c:v>
                      </c:pt>
                      <c:pt idx="80">
                        <c:v>81</c:v>
                      </c:pt>
                      <c:pt idx="81">
                        <c:v>82</c:v>
                      </c:pt>
                      <c:pt idx="82">
                        <c:v>83</c:v>
                      </c:pt>
                      <c:pt idx="83">
                        <c:v>84</c:v>
                      </c:pt>
                      <c:pt idx="84">
                        <c:v>85</c:v>
                      </c:pt>
                      <c:pt idx="85">
                        <c:v>86</c:v>
                      </c:pt>
                      <c:pt idx="86">
                        <c:v>87</c:v>
                      </c:pt>
                      <c:pt idx="87">
                        <c:v>88</c:v>
                      </c:pt>
                      <c:pt idx="88">
                        <c:v>89</c:v>
                      </c:pt>
                      <c:pt idx="89">
                        <c:v>90</c:v>
                      </c:pt>
                      <c:pt idx="90">
                        <c:v>91</c:v>
                      </c:pt>
                      <c:pt idx="91">
                        <c:v>92</c:v>
                      </c:pt>
                      <c:pt idx="92">
                        <c:v>93</c:v>
                      </c:pt>
                      <c:pt idx="93">
                        <c:v>94</c:v>
                      </c:pt>
                      <c:pt idx="94">
                        <c:v>95</c:v>
                      </c:pt>
                      <c:pt idx="95">
                        <c:v>96</c:v>
                      </c:pt>
                      <c:pt idx="96">
                        <c:v>97</c:v>
                      </c:pt>
                      <c:pt idx="97">
                        <c:v>98</c:v>
                      </c:pt>
                      <c:pt idx="98">
                        <c:v>99</c:v>
                      </c:pt>
                      <c:pt idx="99">
                        <c:v>100</c:v>
                      </c:pt>
                      <c:pt idx="100">
                        <c:v>101</c:v>
                      </c:pt>
                      <c:pt idx="101">
                        <c:v>102</c:v>
                      </c:pt>
                      <c:pt idx="102">
                        <c:v>103</c:v>
                      </c:pt>
                      <c:pt idx="103">
                        <c:v>104</c:v>
                      </c:pt>
                      <c:pt idx="104">
                        <c:v>105</c:v>
                      </c:pt>
                      <c:pt idx="105">
                        <c:v>106</c:v>
                      </c:pt>
                      <c:pt idx="106">
                        <c:v>107</c:v>
                      </c:pt>
                      <c:pt idx="107">
                        <c:v>108</c:v>
                      </c:pt>
                      <c:pt idx="108">
                        <c:v>109</c:v>
                      </c:pt>
                      <c:pt idx="109">
                        <c:v>110</c:v>
                      </c:pt>
                      <c:pt idx="110">
                        <c:v>111</c:v>
                      </c:pt>
                      <c:pt idx="111">
                        <c:v>112</c:v>
                      </c:pt>
                      <c:pt idx="112">
                        <c:v>113</c:v>
                      </c:pt>
                      <c:pt idx="113">
                        <c:v>114</c:v>
                      </c:pt>
                      <c:pt idx="114">
                        <c:v>115</c:v>
                      </c:pt>
                      <c:pt idx="115">
                        <c:v>116</c:v>
                      </c:pt>
                      <c:pt idx="116">
                        <c:v>117</c:v>
                      </c:pt>
                      <c:pt idx="117">
                        <c:v>118</c:v>
                      </c:pt>
                      <c:pt idx="118">
                        <c:v>119</c:v>
                      </c:pt>
                      <c:pt idx="119">
                        <c:v>120</c:v>
                      </c:pt>
                      <c:pt idx="120">
                        <c:v>121</c:v>
                      </c:pt>
                      <c:pt idx="121">
                        <c:v>122</c:v>
                      </c:pt>
                      <c:pt idx="122">
                        <c:v>123</c:v>
                      </c:pt>
                      <c:pt idx="123">
                        <c:v>124</c:v>
                      </c:pt>
                      <c:pt idx="124">
                        <c:v>125</c:v>
                      </c:pt>
                      <c:pt idx="125">
                        <c:v>126</c:v>
                      </c:pt>
                      <c:pt idx="126">
                        <c:v>127</c:v>
                      </c:pt>
                      <c:pt idx="127">
                        <c:v>128</c:v>
                      </c:pt>
                      <c:pt idx="128">
                        <c:v>129</c:v>
                      </c:pt>
                      <c:pt idx="129">
                        <c:v>130</c:v>
                      </c:pt>
                      <c:pt idx="130">
                        <c:v>131</c:v>
                      </c:pt>
                      <c:pt idx="131">
                        <c:v>132</c:v>
                      </c:pt>
                      <c:pt idx="132">
                        <c:v>133</c:v>
                      </c:pt>
                      <c:pt idx="133">
                        <c:v>134</c:v>
                      </c:pt>
                      <c:pt idx="134">
                        <c:v>135</c:v>
                      </c:pt>
                      <c:pt idx="135">
                        <c:v>136</c:v>
                      </c:pt>
                      <c:pt idx="136">
                        <c:v>137</c:v>
                      </c:pt>
                      <c:pt idx="137">
                        <c:v>138</c:v>
                      </c:pt>
                      <c:pt idx="138">
                        <c:v>139</c:v>
                      </c:pt>
                      <c:pt idx="139">
                        <c:v>140</c:v>
                      </c:pt>
                      <c:pt idx="140">
                        <c:v>141</c:v>
                      </c:pt>
                      <c:pt idx="141">
                        <c:v>142</c:v>
                      </c:pt>
                      <c:pt idx="142">
                        <c:v>143</c:v>
                      </c:pt>
                      <c:pt idx="143">
                        <c:v>144</c:v>
                      </c:pt>
                      <c:pt idx="144">
                        <c:v>145</c:v>
                      </c:pt>
                      <c:pt idx="145">
                        <c:v>146</c:v>
                      </c:pt>
                      <c:pt idx="146">
                        <c:v>147</c:v>
                      </c:pt>
                      <c:pt idx="147">
                        <c:v>148</c:v>
                      </c:pt>
                      <c:pt idx="148">
                        <c:v>149</c:v>
                      </c:pt>
                      <c:pt idx="149">
                        <c:v>150</c:v>
                      </c:pt>
                      <c:pt idx="150">
                        <c:v>151</c:v>
                      </c:pt>
                      <c:pt idx="151">
                        <c:v>152</c:v>
                      </c:pt>
                      <c:pt idx="152">
                        <c:v>153</c:v>
                      </c:pt>
                      <c:pt idx="153">
                        <c:v>154</c:v>
                      </c:pt>
                      <c:pt idx="154">
                        <c:v>155</c:v>
                      </c:pt>
                      <c:pt idx="155">
                        <c:v>156</c:v>
                      </c:pt>
                      <c:pt idx="156">
                        <c:v>157</c:v>
                      </c:pt>
                      <c:pt idx="157">
                        <c:v>158</c:v>
                      </c:pt>
                      <c:pt idx="158">
                        <c:v>159</c:v>
                      </c:pt>
                      <c:pt idx="159">
                        <c:v>160</c:v>
                      </c:pt>
                      <c:pt idx="160">
                        <c:v>161</c:v>
                      </c:pt>
                      <c:pt idx="161">
                        <c:v>162</c:v>
                      </c:pt>
                      <c:pt idx="162">
                        <c:v>163</c:v>
                      </c:pt>
                      <c:pt idx="163">
                        <c:v>164</c:v>
                      </c:pt>
                      <c:pt idx="164">
                        <c:v>165</c:v>
                      </c:pt>
                      <c:pt idx="165">
                        <c:v>166</c:v>
                      </c:pt>
                      <c:pt idx="166">
                        <c:v>167</c:v>
                      </c:pt>
                      <c:pt idx="167">
                        <c:v>168</c:v>
                      </c:pt>
                      <c:pt idx="168">
                        <c:v>169</c:v>
                      </c:pt>
                      <c:pt idx="169">
                        <c:v>170</c:v>
                      </c:pt>
                      <c:pt idx="170">
                        <c:v>171</c:v>
                      </c:pt>
                      <c:pt idx="171">
                        <c:v>172</c:v>
                      </c:pt>
                      <c:pt idx="172">
                        <c:v>173</c:v>
                      </c:pt>
                      <c:pt idx="173">
                        <c:v>174</c:v>
                      </c:pt>
                      <c:pt idx="174">
                        <c:v>175</c:v>
                      </c:pt>
                      <c:pt idx="175">
                        <c:v>176</c:v>
                      </c:pt>
                      <c:pt idx="176">
                        <c:v>177</c:v>
                      </c:pt>
                      <c:pt idx="177">
                        <c:v>178</c:v>
                      </c:pt>
                      <c:pt idx="178">
                        <c:v>179</c:v>
                      </c:pt>
                      <c:pt idx="179">
                        <c:v>180</c:v>
                      </c:pt>
                      <c:pt idx="180">
                        <c:v>181</c:v>
                      </c:pt>
                      <c:pt idx="181">
                        <c:v>182</c:v>
                      </c:pt>
                      <c:pt idx="182">
                        <c:v>183</c:v>
                      </c:pt>
                      <c:pt idx="183">
                        <c:v>184</c:v>
                      </c:pt>
                      <c:pt idx="184">
                        <c:v>185</c:v>
                      </c:pt>
                      <c:pt idx="185">
                        <c:v>186</c:v>
                      </c:pt>
                      <c:pt idx="186">
                        <c:v>187</c:v>
                      </c:pt>
                      <c:pt idx="187">
                        <c:v>188</c:v>
                      </c:pt>
                      <c:pt idx="188">
                        <c:v>189</c:v>
                      </c:pt>
                      <c:pt idx="189">
                        <c:v>190</c:v>
                      </c:pt>
                      <c:pt idx="190">
                        <c:v>191</c:v>
                      </c:pt>
                      <c:pt idx="191">
                        <c:v>192</c:v>
                      </c:pt>
                      <c:pt idx="192">
                        <c:v>193</c:v>
                      </c:pt>
                      <c:pt idx="193">
                        <c:v>194</c:v>
                      </c:pt>
                      <c:pt idx="194">
                        <c:v>195</c:v>
                      </c:pt>
                      <c:pt idx="195">
                        <c:v>196</c:v>
                      </c:pt>
                      <c:pt idx="196">
                        <c:v>197</c:v>
                      </c:pt>
                      <c:pt idx="197">
                        <c:v>198</c:v>
                      </c:pt>
                      <c:pt idx="198">
                        <c:v>199</c:v>
                      </c:pt>
                      <c:pt idx="199">
                        <c:v>200</c:v>
                      </c:pt>
                      <c:pt idx="200">
                        <c:v>201</c:v>
                      </c:pt>
                      <c:pt idx="201">
                        <c:v>202</c:v>
                      </c:pt>
                      <c:pt idx="202">
                        <c:v>203</c:v>
                      </c:pt>
                      <c:pt idx="203">
                        <c:v>204</c:v>
                      </c:pt>
                      <c:pt idx="204">
                        <c:v>205</c:v>
                      </c:pt>
                      <c:pt idx="205">
                        <c:v>206</c:v>
                      </c:pt>
                      <c:pt idx="206">
                        <c:v>207</c:v>
                      </c:pt>
                      <c:pt idx="207">
                        <c:v>208</c:v>
                      </c:pt>
                      <c:pt idx="208">
                        <c:v>209</c:v>
                      </c:pt>
                      <c:pt idx="209">
                        <c:v>210</c:v>
                      </c:pt>
                      <c:pt idx="210">
                        <c:v>211</c:v>
                      </c:pt>
                      <c:pt idx="211">
                        <c:v>212</c:v>
                      </c:pt>
                      <c:pt idx="212">
                        <c:v>213</c:v>
                      </c:pt>
                      <c:pt idx="213">
                        <c:v>214</c:v>
                      </c:pt>
                      <c:pt idx="214">
                        <c:v>215</c:v>
                      </c:pt>
                      <c:pt idx="215">
                        <c:v>216</c:v>
                      </c:pt>
                      <c:pt idx="216">
                        <c:v>217</c:v>
                      </c:pt>
                      <c:pt idx="217">
                        <c:v>218</c:v>
                      </c:pt>
                      <c:pt idx="218">
                        <c:v>219</c:v>
                      </c:pt>
                      <c:pt idx="219">
                        <c:v>220</c:v>
                      </c:pt>
                      <c:pt idx="220">
                        <c:v>221</c:v>
                      </c:pt>
                      <c:pt idx="221">
                        <c:v>222</c:v>
                      </c:pt>
                      <c:pt idx="222">
                        <c:v>223</c:v>
                      </c:pt>
                      <c:pt idx="223">
                        <c:v>224</c:v>
                      </c:pt>
                      <c:pt idx="224">
                        <c:v>225</c:v>
                      </c:pt>
                      <c:pt idx="225">
                        <c:v>226</c:v>
                      </c:pt>
                      <c:pt idx="226">
                        <c:v>227</c:v>
                      </c:pt>
                      <c:pt idx="227">
                        <c:v>228</c:v>
                      </c:pt>
                      <c:pt idx="228">
                        <c:v>229</c:v>
                      </c:pt>
                      <c:pt idx="229">
                        <c:v>230</c:v>
                      </c:pt>
                      <c:pt idx="230">
                        <c:v>231</c:v>
                      </c:pt>
                      <c:pt idx="231">
                        <c:v>232</c:v>
                      </c:pt>
                      <c:pt idx="232">
                        <c:v>233</c:v>
                      </c:pt>
                      <c:pt idx="233">
                        <c:v>234</c:v>
                      </c:pt>
                      <c:pt idx="234">
                        <c:v>235</c:v>
                      </c:pt>
                      <c:pt idx="235">
                        <c:v>236</c:v>
                      </c:pt>
                      <c:pt idx="236">
                        <c:v>237</c:v>
                      </c:pt>
                      <c:pt idx="237">
                        <c:v>238</c:v>
                      </c:pt>
                      <c:pt idx="238">
                        <c:v>239</c:v>
                      </c:pt>
                      <c:pt idx="239">
                        <c:v>240</c:v>
                      </c:pt>
                      <c:pt idx="240">
                        <c:v>241</c:v>
                      </c:pt>
                      <c:pt idx="241">
                        <c:v>242</c:v>
                      </c:pt>
                      <c:pt idx="242">
                        <c:v>243</c:v>
                      </c:pt>
                      <c:pt idx="243">
                        <c:v>244</c:v>
                      </c:pt>
                      <c:pt idx="244">
                        <c:v>245</c:v>
                      </c:pt>
                      <c:pt idx="245">
                        <c:v>246</c:v>
                      </c:pt>
                      <c:pt idx="246">
                        <c:v>247</c:v>
                      </c:pt>
                      <c:pt idx="247">
                        <c:v>248</c:v>
                      </c:pt>
                      <c:pt idx="248">
                        <c:v>249</c:v>
                      </c:pt>
                      <c:pt idx="249">
                        <c:v>250</c:v>
                      </c:pt>
                      <c:pt idx="250">
                        <c:v>251</c:v>
                      </c:pt>
                      <c:pt idx="251">
                        <c:v>252</c:v>
                      </c:pt>
                      <c:pt idx="252">
                        <c:v>253</c:v>
                      </c:pt>
                      <c:pt idx="253">
                        <c:v>254</c:v>
                      </c:pt>
                      <c:pt idx="254">
                        <c:v>255</c:v>
                      </c:pt>
                      <c:pt idx="255">
                        <c:v>256</c:v>
                      </c:pt>
                      <c:pt idx="256">
                        <c:v>257</c:v>
                      </c:pt>
                      <c:pt idx="257">
                        <c:v>258</c:v>
                      </c:pt>
                      <c:pt idx="258">
                        <c:v>259</c:v>
                      </c:pt>
                      <c:pt idx="259">
                        <c:v>260</c:v>
                      </c:pt>
                      <c:pt idx="260">
                        <c:v>261</c:v>
                      </c:pt>
                      <c:pt idx="261">
                        <c:v>262</c:v>
                      </c:pt>
                      <c:pt idx="262">
                        <c:v>263</c:v>
                      </c:pt>
                      <c:pt idx="263">
                        <c:v>264</c:v>
                      </c:pt>
                      <c:pt idx="264">
                        <c:v>265</c:v>
                      </c:pt>
                      <c:pt idx="265">
                        <c:v>266</c:v>
                      </c:pt>
                      <c:pt idx="266">
                        <c:v>267</c:v>
                      </c:pt>
                      <c:pt idx="267">
                        <c:v>268</c:v>
                      </c:pt>
                      <c:pt idx="268">
                        <c:v>269</c:v>
                      </c:pt>
                      <c:pt idx="269">
                        <c:v>270</c:v>
                      </c:pt>
                      <c:pt idx="270">
                        <c:v>271</c:v>
                      </c:pt>
                      <c:pt idx="271">
                        <c:v>272</c:v>
                      </c:pt>
                      <c:pt idx="272">
                        <c:v>273</c:v>
                      </c:pt>
                      <c:pt idx="273">
                        <c:v>274</c:v>
                      </c:pt>
                      <c:pt idx="274">
                        <c:v>275</c:v>
                      </c:pt>
                      <c:pt idx="275">
                        <c:v>276</c:v>
                      </c:pt>
                      <c:pt idx="276">
                        <c:v>277</c:v>
                      </c:pt>
                      <c:pt idx="277">
                        <c:v>278</c:v>
                      </c:pt>
                      <c:pt idx="278">
                        <c:v>279</c:v>
                      </c:pt>
                      <c:pt idx="279">
                        <c:v>280</c:v>
                      </c:pt>
                      <c:pt idx="280">
                        <c:v>281</c:v>
                      </c:pt>
                      <c:pt idx="281">
                        <c:v>282</c:v>
                      </c:pt>
                      <c:pt idx="282">
                        <c:v>283</c:v>
                      </c:pt>
                      <c:pt idx="283">
                        <c:v>284</c:v>
                      </c:pt>
                      <c:pt idx="284">
                        <c:v>285</c:v>
                      </c:pt>
                      <c:pt idx="285">
                        <c:v>286</c:v>
                      </c:pt>
                      <c:pt idx="286">
                        <c:v>287</c:v>
                      </c:pt>
                      <c:pt idx="287">
                        <c:v>288</c:v>
                      </c:pt>
                      <c:pt idx="288">
                        <c:v>289</c:v>
                      </c:pt>
                      <c:pt idx="289">
                        <c:v>290</c:v>
                      </c:pt>
                      <c:pt idx="290">
                        <c:v>291</c:v>
                      </c:pt>
                      <c:pt idx="291">
                        <c:v>292</c:v>
                      </c:pt>
                      <c:pt idx="292">
                        <c:v>293</c:v>
                      </c:pt>
                      <c:pt idx="293">
                        <c:v>294</c:v>
                      </c:pt>
                      <c:pt idx="294">
                        <c:v>295</c:v>
                      </c:pt>
                      <c:pt idx="295">
                        <c:v>296</c:v>
                      </c:pt>
                      <c:pt idx="296">
                        <c:v>297</c:v>
                      </c:pt>
                      <c:pt idx="297">
                        <c:v>298</c:v>
                      </c:pt>
                      <c:pt idx="298">
                        <c:v>299</c:v>
                      </c:pt>
                      <c:pt idx="299">
                        <c:v>300</c:v>
                      </c:pt>
                    </c:numCache>
                  </c:num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Trans!$D$3:$D$302</c15:sqref>
                        </c15:formulaRef>
                      </c:ext>
                    </c:extLst>
                    <c:numCache>
                      <c:formatCode>General</c:formatCode>
                      <c:ptCount val="300"/>
                      <c:pt idx="0">
                        <c:v>9.2789599999999993E-3</c:v>
                      </c:pt>
                      <c:pt idx="1">
                        <c:v>1.0796099999999999E-2</c:v>
                      </c:pt>
                      <c:pt idx="2">
                        <c:v>7.2301300000000004E-3</c:v>
                      </c:pt>
                      <c:pt idx="3">
                        <c:v>6.7011199999999996E-3</c:v>
                      </c:pt>
                      <c:pt idx="4">
                        <c:v>6.3228900000000003E-3</c:v>
                      </c:pt>
                      <c:pt idx="5">
                        <c:v>6.22903E-3</c:v>
                      </c:pt>
                      <c:pt idx="6">
                        <c:v>6.13278E-3</c:v>
                      </c:pt>
                      <c:pt idx="7">
                        <c:v>6.0893099999999997E-3</c:v>
                      </c:pt>
                      <c:pt idx="8">
                        <c:v>5.9021300000000002E-3</c:v>
                      </c:pt>
                      <c:pt idx="9">
                        <c:v>5.84448E-3</c:v>
                      </c:pt>
                      <c:pt idx="10">
                        <c:v>5.6496000000000003E-3</c:v>
                      </c:pt>
                      <c:pt idx="11">
                        <c:v>5.7174699999999997E-3</c:v>
                      </c:pt>
                      <c:pt idx="12">
                        <c:v>5.6811700000000001E-3</c:v>
                      </c:pt>
                      <c:pt idx="13">
                        <c:v>5.6816699999999998E-3</c:v>
                      </c:pt>
                      <c:pt idx="14">
                        <c:v>5.4020099999999996E-3</c:v>
                      </c:pt>
                      <c:pt idx="15">
                        <c:v>5.4868499999999997E-3</c:v>
                      </c:pt>
                      <c:pt idx="16">
                        <c:v>5.44941E-3</c:v>
                      </c:pt>
                      <c:pt idx="17">
                        <c:v>5.3902300000000002E-3</c:v>
                      </c:pt>
                      <c:pt idx="18">
                        <c:v>5.7424399999999997E-3</c:v>
                      </c:pt>
                      <c:pt idx="19">
                        <c:v>5.6811199999999996E-3</c:v>
                      </c:pt>
                      <c:pt idx="20">
                        <c:v>5.6770900000000001E-3</c:v>
                      </c:pt>
                      <c:pt idx="21">
                        <c:v>5.3263299999999998E-3</c:v>
                      </c:pt>
                      <c:pt idx="22">
                        <c:v>5.6304299999999996E-3</c:v>
                      </c:pt>
                      <c:pt idx="23">
                        <c:v>5.3454799999999997E-3</c:v>
                      </c:pt>
                      <c:pt idx="24">
                        <c:v>5.3973399999999996E-3</c:v>
                      </c:pt>
                      <c:pt idx="25">
                        <c:v>5.5232700000000003E-3</c:v>
                      </c:pt>
                      <c:pt idx="26">
                        <c:v>5.4680099999999997E-3</c:v>
                      </c:pt>
                      <c:pt idx="27">
                        <c:v>5.3843800000000002E-3</c:v>
                      </c:pt>
                      <c:pt idx="28">
                        <c:v>5.39041E-3</c:v>
                      </c:pt>
                      <c:pt idx="29">
                        <c:v>5.59254E-3</c:v>
                      </c:pt>
                      <c:pt idx="30">
                        <c:v>5.7029400000000001E-3</c:v>
                      </c:pt>
                      <c:pt idx="31">
                        <c:v>5.5796500000000002E-3</c:v>
                      </c:pt>
                      <c:pt idx="32">
                        <c:v>5.6185499999999999E-3</c:v>
                      </c:pt>
                      <c:pt idx="33">
                        <c:v>5.4114799999999998E-3</c:v>
                      </c:pt>
                      <c:pt idx="34">
                        <c:v>5.9205899999999999E-3</c:v>
                      </c:pt>
                      <c:pt idx="35">
                        <c:v>5.4835700000000001E-3</c:v>
                      </c:pt>
                      <c:pt idx="36">
                        <c:v>5.7432500000000001E-3</c:v>
                      </c:pt>
                      <c:pt idx="37">
                        <c:v>5.8268199999999999E-3</c:v>
                      </c:pt>
                      <c:pt idx="38">
                        <c:v>5.6510299999999996E-3</c:v>
                      </c:pt>
                      <c:pt idx="39">
                        <c:v>5.9254700000000004E-3</c:v>
                      </c:pt>
                      <c:pt idx="40">
                        <c:v>5.8475300000000001E-3</c:v>
                      </c:pt>
                      <c:pt idx="41">
                        <c:v>5.7540100000000004E-3</c:v>
                      </c:pt>
                      <c:pt idx="42">
                        <c:v>5.79877E-3</c:v>
                      </c:pt>
                      <c:pt idx="43">
                        <c:v>6.0882999999999996E-3</c:v>
                      </c:pt>
                      <c:pt idx="44">
                        <c:v>6.1873500000000003E-3</c:v>
                      </c:pt>
                      <c:pt idx="45">
                        <c:v>6.1916499999999999E-3</c:v>
                      </c:pt>
                      <c:pt idx="46">
                        <c:v>5.8957899999999997E-3</c:v>
                      </c:pt>
                      <c:pt idx="47">
                        <c:v>6.2298800000000001E-3</c:v>
                      </c:pt>
                      <c:pt idx="48">
                        <c:v>6.2405799999999999E-3</c:v>
                      </c:pt>
                      <c:pt idx="49">
                        <c:v>6.2866600000000003E-3</c:v>
                      </c:pt>
                      <c:pt idx="50">
                        <c:v>6.4414199999999998E-3</c:v>
                      </c:pt>
                      <c:pt idx="51">
                        <c:v>6.3429200000000002E-3</c:v>
                      </c:pt>
                      <c:pt idx="52">
                        <c:v>6.5544399999999999E-3</c:v>
                      </c:pt>
                      <c:pt idx="53">
                        <c:v>6.2593199999999996E-3</c:v>
                      </c:pt>
                      <c:pt idx="54">
                        <c:v>6.4432400000000003E-3</c:v>
                      </c:pt>
                      <c:pt idx="55">
                        <c:v>6.6811500000000003E-3</c:v>
                      </c:pt>
                      <c:pt idx="56">
                        <c:v>6.4656699999999998E-3</c:v>
                      </c:pt>
                      <c:pt idx="57">
                        <c:v>6.5890100000000002E-3</c:v>
                      </c:pt>
                      <c:pt idx="58">
                        <c:v>6.6513700000000002E-3</c:v>
                      </c:pt>
                      <c:pt idx="59">
                        <c:v>6.6153999999999996E-3</c:v>
                      </c:pt>
                      <c:pt idx="60">
                        <c:v>6.8517300000000003E-3</c:v>
                      </c:pt>
                      <c:pt idx="61">
                        <c:v>6.6099100000000001E-3</c:v>
                      </c:pt>
                      <c:pt idx="62">
                        <c:v>6.6285900000000002E-3</c:v>
                      </c:pt>
                      <c:pt idx="63">
                        <c:v>7.1707200000000002E-3</c:v>
                      </c:pt>
                      <c:pt idx="64">
                        <c:v>7.0957700000000004E-3</c:v>
                      </c:pt>
                      <c:pt idx="65">
                        <c:v>6.8545200000000002E-3</c:v>
                      </c:pt>
                      <c:pt idx="66">
                        <c:v>6.8723899999999999E-3</c:v>
                      </c:pt>
                      <c:pt idx="67">
                        <c:v>7.1001399999999996E-3</c:v>
                      </c:pt>
                      <c:pt idx="68">
                        <c:v>7.1227399999999998E-3</c:v>
                      </c:pt>
                      <c:pt idx="69">
                        <c:v>7.3864999999999998E-3</c:v>
                      </c:pt>
                      <c:pt idx="70">
                        <c:v>7.4092000000000003E-3</c:v>
                      </c:pt>
                      <c:pt idx="71">
                        <c:v>7.5432199999999998E-3</c:v>
                      </c:pt>
                      <c:pt idx="72">
                        <c:v>7.3714999999999996E-3</c:v>
                      </c:pt>
                      <c:pt idx="73">
                        <c:v>7.3377499999999997E-3</c:v>
                      </c:pt>
                      <c:pt idx="74">
                        <c:v>7.1070200000000004E-3</c:v>
                      </c:pt>
                      <c:pt idx="75">
                        <c:v>7.3747200000000004E-3</c:v>
                      </c:pt>
                      <c:pt idx="76">
                        <c:v>7.6333299999999998E-3</c:v>
                      </c:pt>
                      <c:pt idx="77">
                        <c:v>7.6394100000000001E-3</c:v>
                      </c:pt>
                      <c:pt idx="78">
                        <c:v>7.70282E-3</c:v>
                      </c:pt>
                      <c:pt idx="79">
                        <c:v>7.5340499999999996E-3</c:v>
                      </c:pt>
                      <c:pt idx="80">
                        <c:v>7.3600200000000001E-3</c:v>
                      </c:pt>
                      <c:pt idx="81">
                        <c:v>7.4741900000000003E-3</c:v>
                      </c:pt>
                      <c:pt idx="82">
                        <c:v>7.65389E-3</c:v>
                      </c:pt>
                      <c:pt idx="83">
                        <c:v>7.5670399999999997E-3</c:v>
                      </c:pt>
                      <c:pt idx="84">
                        <c:v>7.8251199999999996E-3</c:v>
                      </c:pt>
                      <c:pt idx="85">
                        <c:v>7.8883700000000005E-3</c:v>
                      </c:pt>
                      <c:pt idx="86">
                        <c:v>7.9255300000000001E-3</c:v>
                      </c:pt>
                      <c:pt idx="87">
                        <c:v>7.7675599999999997E-3</c:v>
                      </c:pt>
                      <c:pt idx="88">
                        <c:v>7.9144000000000003E-3</c:v>
                      </c:pt>
                      <c:pt idx="89">
                        <c:v>7.6794000000000003E-3</c:v>
                      </c:pt>
                      <c:pt idx="90">
                        <c:v>7.6532099999999997E-3</c:v>
                      </c:pt>
                      <c:pt idx="91">
                        <c:v>8.0349099999999993E-3</c:v>
                      </c:pt>
                      <c:pt idx="92">
                        <c:v>7.9781299999999999E-3</c:v>
                      </c:pt>
                      <c:pt idx="93">
                        <c:v>7.7688399999999999E-3</c:v>
                      </c:pt>
                      <c:pt idx="94">
                        <c:v>8.0204100000000004E-3</c:v>
                      </c:pt>
                      <c:pt idx="95">
                        <c:v>8.5029400000000005E-3</c:v>
                      </c:pt>
                      <c:pt idx="96">
                        <c:v>7.8936100000000006E-3</c:v>
                      </c:pt>
                      <c:pt idx="97">
                        <c:v>8.1423999999999993E-3</c:v>
                      </c:pt>
                      <c:pt idx="98">
                        <c:v>7.9849799999999992E-3</c:v>
                      </c:pt>
                      <c:pt idx="99">
                        <c:v>7.9593100000000007E-3</c:v>
                      </c:pt>
                      <c:pt idx="100">
                        <c:v>7.8895400000000004E-3</c:v>
                      </c:pt>
                      <c:pt idx="101">
                        <c:v>8.2077899999999995E-3</c:v>
                      </c:pt>
                      <c:pt idx="102">
                        <c:v>8.1648499999999995E-3</c:v>
                      </c:pt>
                      <c:pt idx="103">
                        <c:v>8.0985399999999996E-3</c:v>
                      </c:pt>
                      <c:pt idx="104">
                        <c:v>8.4832899999999992E-3</c:v>
                      </c:pt>
                      <c:pt idx="105">
                        <c:v>8.1198999999999993E-3</c:v>
                      </c:pt>
                      <c:pt idx="106">
                        <c:v>8.1005599999999997E-3</c:v>
                      </c:pt>
                      <c:pt idx="107">
                        <c:v>7.9691599999999994E-3</c:v>
                      </c:pt>
                      <c:pt idx="108">
                        <c:v>7.9610900000000005E-3</c:v>
                      </c:pt>
                      <c:pt idx="109">
                        <c:v>8.2350900000000005E-3</c:v>
                      </c:pt>
                      <c:pt idx="110">
                        <c:v>8.4056100000000009E-3</c:v>
                      </c:pt>
                      <c:pt idx="111">
                        <c:v>8.2692100000000008E-3</c:v>
                      </c:pt>
                      <c:pt idx="112">
                        <c:v>8.3031900000000002E-3</c:v>
                      </c:pt>
                      <c:pt idx="113">
                        <c:v>8.2504399999999995E-3</c:v>
                      </c:pt>
                      <c:pt idx="114">
                        <c:v>8.4761699999999999E-3</c:v>
                      </c:pt>
                      <c:pt idx="115">
                        <c:v>8.4120299999999992E-3</c:v>
                      </c:pt>
                      <c:pt idx="116">
                        <c:v>8.5075199999999993E-3</c:v>
                      </c:pt>
                      <c:pt idx="117">
                        <c:v>8.2394400000000007E-3</c:v>
                      </c:pt>
                      <c:pt idx="118">
                        <c:v>8.4597600000000002E-3</c:v>
                      </c:pt>
                      <c:pt idx="119">
                        <c:v>8.5719400000000001E-3</c:v>
                      </c:pt>
                      <c:pt idx="120">
                        <c:v>8.3227300000000004E-3</c:v>
                      </c:pt>
                      <c:pt idx="121">
                        <c:v>8.3221500000000004E-3</c:v>
                      </c:pt>
                      <c:pt idx="122">
                        <c:v>8.5337099999999999E-3</c:v>
                      </c:pt>
                      <c:pt idx="123">
                        <c:v>8.35289E-3</c:v>
                      </c:pt>
                      <c:pt idx="124">
                        <c:v>8.2578900000000004E-3</c:v>
                      </c:pt>
                      <c:pt idx="125">
                        <c:v>8.5978900000000004E-3</c:v>
                      </c:pt>
                      <c:pt idx="126">
                        <c:v>8.8756300000000007E-3</c:v>
                      </c:pt>
                      <c:pt idx="127">
                        <c:v>8.5597099999999999E-3</c:v>
                      </c:pt>
                      <c:pt idx="128">
                        <c:v>8.4891299999999992E-3</c:v>
                      </c:pt>
                      <c:pt idx="129">
                        <c:v>8.7124000000000004E-3</c:v>
                      </c:pt>
                      <c:pt idx="130">
                        <c:v>8.6873499999999999E-3</c:v>
                      </c:pt>
                      <c:pt idx="131">
                        <c:v>8.5046099999999993E-3</c:v>
                      </c:pt>
                      <c:pt idx="132">
                        <c:v>8.4596399999999992E-3</c:v>
                      </c:pt>
                      <c:pt idx="133">
                        <c:v>8.7493399999999995E-3</c:v>
                      </c:pt>
                      <c:pt idx="134">
                        <c:v>8.8152300000000003E-3</c:v>
                      </c:pt>
                      <c:pt idx="135">
                        <c:v>8.7103200000000006E-3</c:v>
                      </c:pt>
                      <c:pt idx="136">
                        <c:v>8.9610699999999998E-3</c:v>
                      </c:pt>
                      <c:pt idx="137">
                        <c:v>8.6423300000000002E-3</c:v>
                      </c:pt>
                      <c:pt idx="138">
                        <c:v>8.8819699999999994E-3</c:v>
                      </c:pt>
                      <c:pt idx="139">
                        <c:v>8.8454499999999995E-3</c:v>
                      </c:pt>
                      <c:pt idx="140">
                        <c:v>8.7766900000000002E-3</c:v>
                      </c:pt>
                      <c:pt idx="141">
                        <c:v>8.8571199999999996E-3</c:v>
                      </c:pt>
                      <c:pt idx="142">
                        <c:v>8.8285399999999993E-3</c:v>
                      </c:pt>
                      <c:pt idx="143">
                        <c:v>8.6805000000000007E-3</c:v>
                      </c:pt>
                      <c:pt idx="144">
                        <c:v>8.9906099999999996E-3</c:v>
                      </c:pt>
                      <c:pt idx="145">
                        <c:v>8.6831400000000006E-3</c:v>
                      </c:pt>
                      <c:pt idx="146">
                        <c:v>8.9794799999999998E-3</c:v>
                      </c:pt>
                      <c:pt idx="147">
                        <c:v>8.5891100000000005E-3</c:v>
                      </c:pt>
                      <c:pt idx="148">
                        <c:v>9.0047600000000005E-3</c:v>
                      </c:pt>
                      <c:pt idx="149">
                        <c:v>8.8272699999999999E-3</c:v>
                      </c:pt>
                      <c:pt idx="150">
                        <c:v>8.7984900000000008E-3</c:v>
                      </c:pt>
                      <c:pt idx="151">
                        <c:v>8.7914599999999992E-3</c:v>
                      </c:pt>
                      <c:pt idx="152">
                        <c:v>9.0608700000000004E-3</c:v>
                      </c:pt>
                      <c:pt idx="153">
                        <c:v>8.9266599999999995E-3</c:v>
                      </c:pt>
                      <c:pt idx="154">
                        <c:v>9.0314499999999999E-3</c:v>
                      </c:pt>
                      <c:pt idx="155">
                        <c:v>9.1036399999999996E-3</c:v>
                      </c:pt>
                      <c:pt idx="156">
                        <c:v>8.6761300000000006E-3</c:v>
                      </c:pt>
                      <c:pt idx="157">
                        <c:v>9.1149500000000001E-3</c:v>
                      </c:pt>
                      <c:pt idx="158">
                        <c:v>8.9538099999999995E-3</c:v>
                      </c:pt>
                      <c:pt idx="159">
                        <c:v>9.0911499999999992E-3</c:v>
                      </c:pt>
                      <c:pt idx="160">
                        <c:v>9.1024299999999999E-3</c:v>
                      </c:pt>
                      <c:pt idx="161">
                        <c:v>9.4160200000000006E-3</c:v>
                      </c:pt>
                      <c:pt idx="162">
                        <c:v>9.1767800000000007E-3</c:v>
                      </c:pt>
                      <c:pt idx="163">
                        <c:v>9.0246200000000006E-3</c:v>
                      </c:pt>
                      <c:pt idx="164">
                        <c:v>9.0089300000000001E-3</c:v>
                      </c:pt>
                      <c:pt idx="165">
                        <c:v>9.1126899999999997E-3</c:v>
                      </c:pt>
                      <c:pt idx="166">
                        <c:v>9.0744399999999996E-3</c:v>
                      </c:pt>
                      <c:pt idx="167">
                        <c:v>8.9273000000000009E-3</c:v>
                      </c:pt>
                      <c:pt idx="168">
                        <c:v>9.2330199999999998E-3</c:v>
                      </c:pt>
                      <c:pt idx="169">
                        <c:v>8.9189500000000001E-3</c:v>
                      </c:pt>
                      <c:pt idx="170">
                        <c:v>8.8897899999999998E-3</c:v>
                      </c:pt>
                      <c:pt idx="171">
                        <c:v>8.8432400000000005E-3</c:v>
                      </c:pt>
                      <c:pt idx="172">
                        <c:v>9.0948000000000001E-3</c:v>
                      </c:pt>
                      <c:pt idx="173">
                        <c:v>9.0497200000000007E-3</c:v>
                      </c:pt>
                      <c:pt idx="174">
                        <c:v>9.1502800000000002E-3</c:v>
                      </c:pt>
                      <c:pt idx="175">
                        <c:v>8.9540399999999999E-3</c:v>
                      </c:pt>
                      <c:pt idx="176">
                        <c:v>8.9760399999999994E-3</c:v>
                      </c:pt>
                      <c:pt idx="177">
                        <c:v>8.9360299999999993E-3</c:v>
                      </c:pt>
                      <c:pt idx="178">
                        <c:v>9.0353800000000008E-3</c:v>
                      </c:pt>
                      <c:pt idx="179">
                        <c:v>9.1446400000000008E-3</c:v>
                      </c:pt>
                      <c:pt idx="180">
                        <c:v>8.7377800000000005E-3</c:v>
                      </c:pt>
                      <c:pt idx="181">
                        <c:v>9.1567599999999999E-3</c:v>
                      </c:pt>
                      <c:pt idx="182">
                        <c:v>9.15295E-3</c:v>
                      </c:pt>
                      <c:pt idx="183">
                        <c:v>9.2934200000000002E-3</c:v>
                      </c:pt>
                      <c:pt idx="184">
                        <c:v>9.5558599999999994E-3</c:v>
                      </c:pt>
                      <c:pt idx="185">
                        <c:v>9.3951799999999995E-3</c:v>
                      </c:pt>
                      <c:pt idx="186">
                        <c:v>9.1360599999999997E-3</c:v>
                      </c:pt>
                      <c:pt idx="187">
                        <c:v>9.4467400000000003E-3</c:v>
                      </c:pt>
                      <c:pt idx="188">
                        <c:v>9.1196300000000001E-3</c:v>
                      </c:pt>
                      <c:pt idx="189">
                        <c:v>9.7535199999999999E-3</c:v>
                      </c:pt>
                      <c:pt idx="190">
                        <c:v>9.4948099999999994E-3</c:v>
                      </c:pt>
                      <c:pt idx="191">
                        <c:v>9.3855699999999993E-3</c:v>
                      </c:pt>
                      <c:pt idx="192">
                        <c:v>9.4510900000000005E-3</c:v>
                      </c:pt>
                      <c:pt idx="193">
                        <c:v>9.4571399999999993E-3</c:v>
                      </c:pt>
                      <c:pt idx="194">
                        <c:v>9.2079799999999993E-3</c:v>
                      </c:pt>
                      <c:pt idx="195">
                        <c:v>9.3486699999999999E-3</c:v>
                      </c:pt>
                      <c:pt idx="196">
                        <c:v>9.3431199999999999E-3</c:v>
                      </c:pt>
                      <c:pt idx="197">
                        <c:v>9.6410300000000001E-3</c:v>
                      </c:pt>
                      <c:pt idx="198">
                        <c:v>9.3104399999999997E-3</c:v>
                      </c:pt>
                      <c:pt idx="199">
                        <c:v>9.3685599999999997E-3</c:v>
                      </c:pt>
                      <c:pt idx="200">
                        <c:v>9.3033400000000002E-3</c:v>
                      </c:pt>
                      <c:pt idx="201">
                        <c:v>9.4668800000000004E-3</c:v>
                      </c:pt>
                      <c:pt idx="202">
                        <c:v>9.6282899999999994E-3</c:v>
                      </c:pt>
                      <c:pt idx="203">
                        <c:v>9.2905999999999996E-3</c:v>
                      </c:pt>
                      <c:pt idx="204">
                        <c:v>9.1809999999999999E-3</c:v>
                      </c:pt>
                      <c:pt idx="205">
                        <c:v>9.1468999999999995E-3</c:v>
                      </c:pt>
                      <c:pt idx="206">
                        <c:v>9.0735299999999998E-3</c:v>
                      </c:pt>
                      <c:pt idx="207">
                        <c:v>9.1578700000000002E-3</c:v>
                      </c:pt>
                      <c:pt idx="208">
                        <c:v>9.1320900000000007E-3</c:v>
                      </c:pt>
                      <c:pt idx="209">
                        <c:v>9.6297399999999995E-3</c:v>
                      </c:pt>
                      <c:pt idx="210">
                        <c:v>9.5662500000000001E-3</c:v>
                      </c:pt>
                      <c:pt idx="211">
                        <c:v>9.3658300000000003E-3</c:v>
                      </c:pt>
                      <c:pt idx="212">
                        <c:v>9.3962799999999999E-3</c:v>
                      </c:pt>
                      <c:pt idx="213">
                        <c:v>9.6536699999999996E-3</c:v>
                      </c:pt>
                      <c:pt idx="214">
                        <c:v>9.2509399999999992E-3</c:v>
                      </c:pt>
                      <c:pt idx="215">
                        <c:v>9.2056099999999995E-3</c:v>
                      </c:pt>
                      <c:pt idx="216">
                        <c:v>9.1350700000000003E-3</c:v>
                      </c:pt>
                      <c:pt idx="217">
                        <c:v>9.2748099999999997E-3</c:v>
                      </c:pt>
                      <c:pt idx="218">
                        <c:v>9.0907999999999996E-3</c:v>
                      </c:pt>
                      <c:pt idx="219">
                        <c:v>9.3064299999999992E-3</c:v>
                      </c:pt>
                      <c:pt idx="220">
                        <c:v>9.2170499999999992E-3</c:v>
                      </c:pt>
                      <c:pt idx="221">
                        <c:v>9.2394E-3</c:v>
                      </c:pt>
                      <c:pt idx="222">
                        <c:v>9.3287300000000004E-3</c:v>
                      </c:pt>
                      <c:pt idx="223">
                        <c:v>9.2104600000000002E-3</c:v>
                      </c:pt>
                      <c:pt idx="224">
                        <c:v>9.1990700000000002E-3</c:v>
                      </c:pt>
                      <c:pt idx="225">
                        <c:v>9.2213299999999998E-3</c:v>
                      </c:pt>
                      <c:pt idx="226">
                        <c:v>9.3993199999999992E-3</c:v>
                      </c:pt>
                      <c:pt idx="227">
                        <c:v>9.0401800000000001E-3</c:v>
                      </c:pt>
                      <c:pt idx="228">
                        <c:v>9.1070500000000002E-3</c:v>
                      </c:pt>
                      <c:pt idx="229">
                        <c:v>9.3456800000000003E-3</c:v>
                      </c:pt>
                      <c:pt idx="230">
                        <c:v>9.4940000000000007E-3</c:v>
                      </c:pt>
                      <c:pt idx="231">
                        <c:v>9.5317500000000003E-3</c:v>
                      </c:pt>
                      <c:pt idx="232">
                        <c:v>9.66997E-3</c:v>
                      </c:pt>
                      <c:pt idx="233">
                        <c:v>9.4233300000000006E-3</c:v>
                      </c:pt>
                      <c:pt idx="234">
                        <c:v>9.3755799999999997E-3</c:v>
                      </c:pt>
                      <c:pt idx="235">
                        <c:v>9.4494899999999996E-3</c:v>
                      </c:pt>
                      <c:pt idx="236">
                        <c:v>9.3210099999999994E-3</c:v>
                      </c:pt>
                      <c:pt idx="237">
                        <c:v>9.3580199999999999E-3</c:v>
                      </c:pt>
                      <c:pt idx="238">
                        <c:v>9.8095200000000004E-3</c:v>
                      </c:pt>
                      <c:pt idx="239">
                        <c:v>9.6109200000000002E-3</c:v>
                      </c:pt>
                      <c:pt idx="240">
                        <c:v>9.3936999999999996E-3</c:v>
                      </c:pt>
                      <c:pt idx="241">
                        <c:v>9.6746000000000002E-3</c:v>
                      </c:pt>
                      <c:pt idx="242">
                        <c:v>9.2153700000000005E-3</c:v>
                      </c:pt>
                      <c:pt idx="243">
                        <c:v>9.2094199999999994E-3</c:v>
                      </c:pt>
                      <c:pt idx="244">
                        <c:v>9.5164099999999995E-3</c:v>
                      </c:pt>
                      <c:pt idx="245">
                        <c:v>9.1628100000000004E-3</c:v>
                      </c:pt>
                      <c:pt idx="246">
                        <c:v>9.1440700000000007E-3</c:v>
                      </c:pt>
                      <c:pt idx="247">
                        <c:v>9.1344500000000006E-3</c:v>
                      </c:pt>
                      <c:pt idx="248">
                        <c:v>9.1839399999999998E-3</c:v>
                      </c:pt>
                      <c:pt idx="249">
                        <c:v>9.1418100000000002E-3</c:v>
                      </c:pt>
                      <c:pt idx="250">
                        <c:v>9.4928800000000004E-3</c:v>
                      </c:pt>
                      <c:pt idx="251">
                        <c:v>9.3141700000000001E-3</c:v>
                      </c:pt>
                      <c:pt idx="252">
                        <c:v>9.3906100000000006E-3</c:v>
                      </c:pt>
                      <c:pt idx="253">
                        <c:v>9.5327799999999994E-3</c:v>
                      </c:pt>
                      <c:pt idx="254">
                        <c:v>9.7193499999999999E-3</c:v>
                      </c:pt>
                      <c:pt idx="255">
                        <c:v>9.4797900000000001E-3</c:v>
                      </c:pt>
                      <c:pt idx="256">
                        <c:v>9.4804999999999993E-3</c:v>
                      </c:pt>
                      <c:pt idx="257">
                        <c:v>9.5187599999999994E-3</c:v>
                      </c:pt>
                      <c:pt idx="258">
                        <c:v>9.9625100000000008E-3</c:v>
                      </c:pt>
                      <c:pt idx="259">
                        <c:v>9.6782199999999995E-3</c:v>
                      </c:pt>
                      <c:pt idx="260">
                        <c:v>9.5364899999999999E-3</c:v>
                      </c:pt>
                      <c:pt idx="261">
                        <c:v>9.5689699999999996E-3</c:v>
                      </c:pt>
                      <c:pt idx="262">
                        <c:v>9.46753E-3</c:v>
                      </c:pt>
                      <c:pt idx="263">
                        <c:v>9.57883E-3</c:v>
                      </c:pt>
                      <c:pt idx="264">
                        <c:v>9.6255500000000001E-3</c:v>
                      </c:pt>
                      <c:pt idx="265">
                        <c:v>9.6763100000000005E-3</c:v>
                      </c:pt>
                      <c:pt idx="266">
                        <c:v>9.7412899999999997E-3</c:v>
                      </c:pt>
                      <c:pt idx="267">
                        <c:v>9.8381700000000002E-3</c:v>
                      </c:pt>
                      <c:pt idx="268">
                        <c:v>9.9338900000000008E-3</c:v>
                      </c:pt>
                      <c:pt idx="269">
                        <c:v>9.6554499999999994E-3</c:v>
                      </c:pt>
                      <c:pt idx="270">
                        <c:v>9.4886699999999994E-3</c:v>
                      </c:pt>
                      <c:pt idx="271">
                        <c:v>9.7461400000000004E-3</c:v>
                      </c:pt>
                      <c:pt idx="272">
                        <c:v>9.5932900000000008E-3</c:v>
                      </c:pt>
                      <c:pt idx="273">
                        <c:v>9.6293400000000001E-3</c:v>
                      </c:pt>
                      <c:pt idx="274">
                        <c:v>9.4694600000000007E-3</c:v>
                      </c:pt>
                      <c:pt idx="275">
                        <c:v>9.6690000000000005E-3</c:v>
                      </c:pt>
                      <c:pt idx="276">
                        <c:v>9.7385600000000003E-3</c:v>
                      </c:pt>
                      <c:pt idx="277">
                        <c:v>9.5405500000000001E-3</c:v>
                      </c:pt>
                      <c:pt idx="278">
                        <c:v>9.7248100000000004E-3</c:v>
                      </c:pt>
                      <c:pt idx="279">
                        <c:v>9.5875999999999999E-3</c:v>
                      </c:pt>
                      <c:pt idx="280">
                        <c:v>9.8675199999999994E-3</c:v>
                      </c:pt>
                      <c:pt idx="281">
                        <c:v>9.7173599999999995E-3</c:v>
                      </c:pt>
                      <c:pt idx="282">
                        <c:v>9.7295300000000001E-3</c:v>
                      </c:pt>
                      <c:pt idx="283">
                        <c:v>9.7091699999999996E-3</c:v>
                      </c:pt>
                      <c:pt idx="284">
                        <c:v>9.7905200000000005E-3</c:v>
                      </c:pt>
                      <c:pt idx="285">
                        <c:v>9.7039399999999994E-3</c:v>
                      </c:pt>
                      <c:pt idx="286">
                        <c:v>9.6915999999999999E-3</c:v>
                      </c:pt>
                      <c:pt idx="287">
                        <c:v>9.6121699999999997E-3</c:v>
                      </c:pt>
                      <c:pt idx="288">
                        <c:v>9.8468900000000005E-3</c:v>
                      </c:pt>
                      <c:pt idx="289">
                        <c:v>9.4960600000000006E-3</c:v>
                      </c:pt>
                      <c:pt idx="290">
                        <c:v>9.6449699999999992E-3</c:v>
                      </c:pt>
                      <c:pt idx="291">
                        <c:v>9.7714399999999993E-3</c:v>
                      </c:pt>
                      <c:pt idx="292">
                        <c:v>9.7700200000000008E-3</c:v>
                      </c:pt>
                      <c:pt idx="293">
                        <c:v>9.6610800000000007E-3</c:v>
                      </c:pt>
                      <c:pt idx="294">
                        <c:v>9.6981700000000007E-3</c:v>
                      </c:pt>
                      <c:pt idx="295">
                        <c:v>9.7267900000000008E-3</c:v>
                      </c:pt>
                      <c:pt idx="296">
                        <c:v>9.9174799999999994E-3</c:v>
                      </c:pt>
                      <c:pt idx="297">
                        <c:v>9.8714300000000005E-3</c:v>
                      </c:pt>
                      <c:pt idx="298">
                        <c:v>9.9808399999999995E-3</c:v>
                      </c:pt>
                      <c:pt idx="299">
                        <c:v>1.02375E-2</c:v>
                      </c:pt>
                    </c:numCache>
                  </c:numRef>
                </c:val>
                <c:smooth val="0"/>
              </c15:ser>
            </c15:filteredLineSeries>
            <c15:filteredLineSeries>
              <c15:ser>
                <c:idx val="4"/>
                <c:order val="3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Trans!$F$1:$F$2</c15:sqref>
                        </c15:formulaRef>
                      </c:ext>
                    </c:extLst>
                    <c:strCache>
                      <c:ptCount val="2"/>
                      <c:pt idx="0">
                        <c:v>ResNet-TLFT</c:v>
                      </c:pt>
                      <c:pt idx="1">
                        <c:v>TrainLoss</c:v>
                      </c:pt>
                    </c:strCache>
                  </c:strRef>
                </c:tx>
                <c:spPr>
                  <a:ln w="28575" cap="rnd">
                    <a:solidFill>
                      <a:schemeClr val="accent5"/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Trans!$A$3:$A$302</c15:sqref>
                        </c15:formulaRef>
                      </c:ext>
                    </c:extLst>
                    <c:numCache>
                      <c:formatCode>General</c:formatCode>
                      <c:ptCount val="300"/>
                      <c:pt idx="0">
                        <c:v>1</c:v>
                      </c:pt>
                      <c:pt idx="1">
                        <c:v>2</c:v>
                      </c:pt>
                      <c:pt idx="2">
                        <c:v>3</c:v>
                      </c:pt>
                      <c:pt idx="3">
                        <c:v>4</c:v>
                      </c:pt>
                      <c:pt idx="4">
                        <c:v>5</c:v>
                      </c:pt>
                      <c:pt idx="5">
                        <c:v>6</c:v>
                      </c:pt>
                      <c:pt idx="6">
                        <c:v>7</c:v>
                      </c:pt>
                      <c:pt idx="7">
                        <c:v>8</c:v>
                      </c:pt>
                      <c:pt idx="8">
                        <c:v>9</c:v>
                      </c:pt>
                      <c:pt idx="9">
                        <c:v>10</c:v>
                      </c:pt>
                      <c:pt idx="10">
                        <c:v>11</c:v>
                      </c:pt>
                      <c:pt idx="11">
                        <c:v>12</c:v>
                      </c:pt>
                      <c:pt idx="12">
                        <c:v>13</c:v>
                      </c:pt>
                      <c:pt idx="13">
                        <c:v>14</c:v>
                      </c:pt>
                      <c:pt idx="14">
                        <c:v>15</c:v>
                      </c:pt>
                      <c:pt idx="15">
                        <c:v>16</c:v>
                      </c:pt>
                      <c:pt idx="16">
                        <c:v>17</c:v>
                      </c:pt>
                      <c:pt idx="17">
                        <c:v>18</c:v>
                      </c:pt>
                      <c:pt idx="18">
                        <c:v>19</c:v>
                      </c:pt>
                      <c:pt idx="19">
                        <c:v>20</c:v>
                      </c:pt>
                      <c:pt idx="20">
                        <c:v>21</c:v>
                      </c:pt>
                      <c:pt idx="21">
                        <c:v>22</c:v>
                      </c:pt>
                      <c:pt idx="22">
                        <c:v>23</c:v>
                      </c:pt>
                      <c:pt idx="23">
                        <c:v>24</c:v>
                      </c:pt>
                      <c:pt idx="24">
                        <c:v>25</c:v>
                      </c:pt>
                      <c:pt idx="25">
                        <c:v>26</c:v>
                      </c:pt>
                      <c:pt idx="26">
                        <c:v>27</c:v>
                      </c:pt>
                      <c:pt idx="27">
                        <c:v>28</c:v>
                      </c:pt>
                      <c:pt idx="28">
                        <c:v>29</c:v>
                      </c:pt>
                      <c:pt idx="29">
                        <c:v>30</c:v>
                      </c:pt>
                      <c:pt idx="30">
                        <c:v>31</c:v>
                      </c:pt>
                      <c:pt idx="31">
                        <c:v>32</c:v>
                      </c:pt>
                      <c:pt idx="32">
                        <c:v>33</c:v>
                      </c:pt>
                      <c:pt idx="33">
                        <c:v>34</c:v>
                      </c:pt>
                      <c:pt idx="34">
                        <c:v>35</c:v>
                      </c:pt>
                      <c:pt idx="35">
                        <c:v>36</c:v>
                      </c:pt>
                      <c:pt idx="36">
                        <c:v>37</c:v>
                      </c:pt>
                      <c:pt idx="37">
                        <c:v>38</c:v>
                      </c:pt>
                      <c:pt idx="38">
                        <c:v>39</c:v>
                      </c:pt>
                      <c:pt idx="39">
                        <c:v>40</c:v>
                      </c:pt>
                      <c:pt idx="40">
                        <c:v>41</c:v>
                      </c:pt>
                      <c:pt idx="41">
                        <c:v>42</c:v>
                      </c:pt>
                      <c:pt idx="42">
                        <c:v>43</c:v>
                      </c:pt>
                      <c:pt idx="43">
                        <c:v>44</c:v>
                      </c:pt>
                      <c:pt idx="44">
                        <c:v>45</c:v>
                      </c:pt>
                      <c:pt idx="45">
                        <c:v>46</c:v>
                      </c:pt>
                      <c:pt idx="46">
                        <c:v>47</c:v>
                      </c:pt>
                      <c:pt idx="47">
                        <c:v>48</c:v>
                      </c:pt>
                      <c:pt idx="48">
                        <c:v>49</c:v>
                      </c:pt>
                      <c:pt idx="49">
                        <c:v>50</c:v>
                      </c:pt>
                      <c:pt idx="50">
                        <c:v>51</c:v>
                      </c:pt>
                      <c:pt idx="51">
                        <c:v>52</c:v>
                      </c:pt>
                      <c:pt idx="52">
                        <c:v>53</c:v>
                      </c:pt>
                      <c:pt idx="53">
                        <c:v>54</c:v>
                      </c:pt>
                      <c:pt idx="54">
                        <c:v>55</c:v>
                      </c:pt>
                      <c:pt idx="55">
                        <c:v>56</c:v>
                      </c:pt>
                      <c:pt idx="56">
                        <c:v>57</c:v>
                      </c:pt>
                      <c:pt idx="57">
                        <c:v>58</c:v>
                      </c:pt>
                      <c:pt idx="58">
                        <c:v>59</c:v>
                      </c:pt>
                      <c:pt idx="59">
                        <c:v>60</c:v>
                      </c:pt>
                      <c:pt idx="60">
                        <c:v>61</c:v>
                      </c:pt>
                      <c:pt idx="61">
                        <c:v>62</c:v>
                      </c:pt>
                      <c:pt idx="62">
                        <c:v>63</c:v>
                      </c:pt>
                      <c:pt idx="63">
                        <c:v>64</c:v>
                      </c:pt>
                      <c:pt idx="64">
                        <c:v>65</c:v>
                      </c:pt>
                      <c:pt idx="65">
                        <c:v>66</c:v>
                      </c:pt>
                      <c:pt idx="66">
                        <c:v>67</c:v>
                      </c:pt>
                      <c:pt idx="67">
                        <c:v>68</c:v>
                      </c:pt>
                      <c:pt idx="68">
                        <c:v>69</c:v>
                      </c:pt>
                      <c:pt idx="69">
                        <c:v>70</c:v>
                      </c:pt>
                      <c:pt idx="70">
                        <c:v>71</c:v>
                      </c:pt>
                      <c:pt idx="71">
                        <c:v>72</c:v>
                      </c:pt>
                      <c:pt idx="72">
                        <c:v>73</c:v>
                      </c:pt>
                      <c:pt idx="73">
                        <c:v>74</c:v>
                      </c:pt>
                      <c:pt idx="74">
                        <c:v>75</c:v>
                      </c:pt>
                      <c:pt idx="75">
                        <c:v>76</c:v>
                      </c:pt>
                      <c:pt idx="76">
                        <c:v>77</c:v>
                      </c:pt>
                      <c:pt idx="77">
                        <c:v>78</c:v>
                      </c:pt>
                      <c:pt idx="78">
                        <c:v>79</c:v>
                      </c:pt>
                      <c:pt idx="79">
                        <c:v>80</c:v>
                      </c:pt>
                      <c:pt idx="80">
                        <c:v>81</c:v>
                      </c:pt>
                      <c:pt idx="81">
                        <c:v>82</c:v>
                      </c:pt>
                      <c:pt idx="82">
                        <c:v>83</c:v>
                      </c:pt>
                      <c:pt idx="83">
                        <c:v>84</c:v>
                      </c:pt>
                      <c:pt idx="84">
                        <c:v>85</c:v>
                      </c:pt>
                      <c:pt idx="85">
                        <c:v>86</c:v>
                      </c:pt>
                      <c:pt idx="86">
                        <c:v>87</c:v>
                      </c:pt>
                      <c:pt idx="87">
                        <c:v>88</c:v>
                      </c:pt>
                      <c:pt idx="88">
                        <c:v>89</c:v>
                      </c:pt>
                      <c:pt idx="89">
                        <c:v>90</c:v>
                      </c:pt>
                      <c:pt idx="90">
                        <c:v>91</c:v>
                      </c:pt>
                      <c:pt idx="91">
                        <c:v>92</c:v>
                      </c:pt>
                      <c:pt idx="92">
                        <c:v>93</c:v>
                      </c:pt>
                      <c:pt idx="93">
                        <c:v>94</c:v>
                      </c:pt>
                      <c:pt idx="94">
                        <c:v>95</c:v>
                      </c:pt>
                      <c:pt idx="95">
                        <c:v>96</c:v>
                      </c:pt>
                      <c:pt idx="96">
                        <c:v>97</c:v>
                      </c:pt>
                      <c:pt idx="97">
                        <c:v>98</c:v>
                      </c:pt>
                      <c:pt idx="98">
                        <c:v>99</c:v>
                      </c:pt>
                      <c:pt idx="99">
                        <c:v>100</c:v>
                      </c:pt>
                      <c:pt idx="100">
                        <c:v>101</c:v>
                      </c:pt>
                      <c:pt idx="101">
                        <c:v>102</c:v>
                      </c:pt>
                      <c:pt idx="102">
                        <c:v>103</c:v>
                      </c:pt>
                      <c:pt idx="103">
                        <c:v>104</c:v>
                      </c:pt>
                      <c:pt idx="104">
                        <c:v>105</c:v>
                      </c:pt>
                      <c:pt idx="105">
                        <c:v>106</c:v>
                      </c:pt>
                      <c:pt idx="106">
                        <c:v>107</c:v>
                      </c:pt>
                      <c:pt idx="107">
                        <c:v>108</c:v>
                      </c:pt>
                      <c:pt idx="108">
                        <c:v>109</c:v>
                      </c:pt>
                      <c:pt idx="109">
                        <c:v>110</c:v>
                      </c:pt>
                      <c:pt idx="110">
                        <c:v>111</c:v>
                      </c:pt>
                      <c:pt idx="111">
                        <c:v>112</c:v>
                      </c:pt>
                      <c:pt idx="112">
                        <c:v>113</c:v>
                      </c:pt>
                      <c:pt idx="113">
                        <c:v>114</c:v>
                      </c:pt>
                      <c:pt idx="114">
                        <c:v>115</c:v>
                      </c:pt>
                      <c:pt idx="115">
                        <c:v>116</c:v>
                      </c:pt>
                      <c:pt idx="116">
                        <c:v>117</c:v>
                      </c:pt>
                      <c:pt idx="117">
                        <c:v>118</c:v>
                      </c:pt>
                      <c:pt idx="118">
                        <c:v>119</c:v>
                      </c:pt>
                      <c:pt idx="119">
                        <c:v>120</c:v>
                      </c:pt>
                      <c:pt idx="120">
                        <c:v>121</c:v>
                      </c:pt>
                      <c:pt idx="121">
                        <c:v>122</c:v>
                      </c:pt>
                      <c:pt idx="122">
                        <c:v>123</c:v>
                      </c:pt>
                      <c:pt idx="123">
                        <c:v>124</c:v>
                      </c:pt>
                      <c:pt idx="124">
                        <c:v>125</c:v>
                      </c:pt>
                      <c:pt idx="125">
                        <c:v>126</c:v>
                      </c:pt>
                      <c:pt idx="126">
                        <c:v>127</c:v>
                      </c:pt>
                      <c:pt idx="127">
                        <c:v>128</c:v>
                      </c:pt>
                      <c:pt idx="128">
                        <c:v>129</c:v>
                      </c:pt>
                      <c:pt idx="129">
                        <c:v>130</c:v>
                      </c:pt>
                      <c:pt idx="130">
                        <c:v>131</c:v>
                      </c:pt>
                      <c:pt idx="131">
                        <c:v>132</c:v>
                      </c:pt>
                      <c:pt idx="132">
                        <c:v>133</c:v>
                      </c:pt>
                      <c:pt idx="133">
                        <c:v>134</c:v>
                      </c:pt>
                      <c:pt idx="134">
                        <c:v>135</c:v>
                      </c:pt>
                      <c:pt idx="135">
                        <c:v>136</c:v>
                      </c:pt>
                      <c:pt idx="136">
                        <c:v>137</c:v>
                      </c:pt>
                      <c:pt idx="137">
                        <c:v>138</c:v>
                      </c:pt>
                      <c:pt idx="138">
                        <c:v>139</c:v>
                      </c:pt>
                      <c:pt idx="139">
                        <c:v>140</c:v>
                      </c:pt>
                      <c:pt idx="140">
                        <c:v>141</c:v>
                      </c:pt>
                      <c:pt idx="141">
                        <c:v>142</c:v>
                      </c:pt>
                      <c:pt idx="142">
                        <c:v>143</c:v>
                      </c:pt>
                      <c:pt idx="143">
                        <c:v>144</c:v>
                      </c:pt>
                      <c:pt idx="144">
                        <c:v>145</c:v>
                      </c:pt>
                      <c:pt idx="145">
                        <c:v>146</c:v>
                      </c:pt>
                      <c:pt idx="146">
                        <c:v>147</c:v>
                      </c:pt>
                      <c:pt idx="147">
                        <c:v>148</c:v>
                      </c:pt>
                      <c:pt idx="148">
                        <c:v>149</c:v>
                      </c:pt>
                      <c:pt idx="149">
                        <c:v>150</c:v>
                      </c:pt>
                      <c:pt idx="150">
                        <c:v>151</c:v>
                      </c:pt>
                      <c:pt idx="151">
                        <c:v>152</c:v>
                      </c:pt>
                      <c:pt idx="152">
                        <c:v>153</c:v>
                      </c:pt>
                      <c:pt idx="153">
                        <c:v>154</c:v>
                      </c:pt>
                      <c:pt idx="154">
                        <c:v>155</c:v>
                      </c:pt>
                      <c:pt idx="155">
                        <c:v>156</c:v>
                      </c:pt>
                      <c:pt idx="156">
                        <c:v>157</c:v>
                      </c:pt>
                      <c:pt idx="157">
                        <c:v>158</c:v>
                      </c:pt>
                      <c:pt idx="158">
                        <c:v>159</c:v>
                      </c:pt>
                      <c:pt idx="159">
                        <c:v>160</c:v>
                      </c:pt>
                      <c:pt idx="160">
                        <c:v>161</c:v>
                      </c:pt>
                      <c:pt idx="161">
                        <c:v>162</c:v>
                      </c:pt>
                      <c:pt idx="162">
                        <c:v>163</c:v>
                      </c:pt>
                      <c:pt idx="163">
                        <c:v>164</c:v>
                      </c:pt>
                      <c:pt idx="164">
                        <c:v>165</c:v>
                      </c:pt>
                      <c:pt idx="165">
                        <c:v>166</c:v>
                      </c:pt>
                      <c:pt idx="166">
                        <c:v>167</c:v>
                      </c:pt>
                      <c:pt idx="167">
                        <c:v>168</c:v>
                      </c:pt>
                      <c:pt idx="168">
                        <c:v>169</c:v>
                      </c:pt>
                      <c:pt idx="169">
                        <c:v>170</c:v>
                      </c:pt>
                      <c:pt idx="170">
                        <c:v>171</c:v>
                      </c:pt>
                      <c:pt idx="171">
                        <c:v>172</c:v>
                      </c:pt>
                      <c:pt idx="172">
                        <c:v>173</c:v>
                      </c:pt>
                      <c:pt idx="173">
                        <c:v>174</c:v>
                      </c:pt>
                      <c:pt idx="174">
                        <c:v>175</c:v>
                      </c:pt>
                      <c:pt idx="175">
                        <c:v>176</c:v>
                      </c:pt>
                      <c:pt idx="176">
                        <c:v>177</c:v>
                      </c:pt>
                      <c:pt idx="177">
                        <c:v>178</c:v>
                      </c:pt>
                      <c:pt idx="178">
                        <c:v>179</c:v>
                      </c:pt>
                      <c:pt idx="179">
                        <c:v>180</c:v>
                      </c:pt>
                      <c:pt idx="180">
                        <c:v>181</c:v>
                      </c:pt>
                      <c:pt idx="181">
                        <c:v>182</c:v>
                      </c:pt>
                      <c:pt idx="182">
                        <c:v>183</c:v>
                      </c:pt>
                      <c:pt idx="183">
                        <c:v>184</c:v>
                      </c:pt>
                      <c:pt idx="184">
                        <c:v>185</c:v>
                      </c:pt>
                      <c:pt idx="185">
                        <c:v>186</c:v>
                      </c:pt>
                      <c:pt idx="186">
                        <c:v>187</c:v>
                      </c:pt>
                      <c:pt idx="187">
                        <c:v>188</c:v>
                      </c:pt>
                      <c:pt idx="188">
                        <c:v>189</c:v>
                      </c:pt>
                      <c:pt idx="189">
                        <c:v>190</c:v>
                      </c:pt>
                      <c:pt idx="190">
                        <c:v>191</c:v>
                      </c:pt>
                      <c:pt idx="191">
                        <c:v>192</c:v>
                      </c:pt>
                      <c:pt idx="192">
                        <c:v>193</c:v>
                      </c:pt>
                      <c:pt idx="193">
                        <c:v>194</c:v>
                      </c:pt>
                      <c:pt idx="194">
                        <c:v>195</c:v>
                      </c:pt>
                      <c:pt idx="195">
                        <c:v>196</c:v>
                      </c:pt>
                      <c:pt idx="196">
                        <c:v>197</c:v>
                      </c:pt>
                      <c:pt idx="197">
                        <c:v>198</c:v>
                      </c:pt>
                      <c:pt idx="198">
                        <c:v>199</c:v>
                      </c:pt>
                      <c:pt idx="199">
                        <c:v>200</c:v>
                      </c:pt>
                      <c:pt idx="200">
                        <c:v>201</c:v>
                      </c:pt>
                      <c:pt idx="201">
                        <c:v>202</c:v>
                      </c:pt>
                      <c:pt idx="202">
                        <c:v>203</c:v>
                      </c:pt>
                      <c:pt idx="203">
                        <c:v>204</c:v>
                      </c:pt>
                      <c:pt idx="204">
                        <c:v>205</c:v>
                      </c:pt>
                      <c:pt idx="205">
                        <c:v>206</c:v>
                      </c:pt>
                      <c:pt idx="206">
                        <c:v>207</c:v>
                      </c:pt>
                      <c:pt idx="207">
                        <c:v>208</c:v>
                      </c:pt>
                      <c:pt idx="208">
                        <c:v>209</c:v>
                      </c:pt>
                      <c:pt idx="209">
                        <c:v>210</c:v>
                      </c:pt>
                      <c:pt idx="210">
                        <c:v>211</c:v>
                      </c:pt>
                      <c:pt idx="211">
                        <c:v>212</c:v>
                      </c:pt>
                      <c:pt idx="212">
                        <c:v>213</c:v>
                      </c:pt>
                      <c:pt idx="213">
                        <c:v>214</c:v>
                      </c:pt>
                      <c:pt idx="214">
                        <c:v>215</c:v>
                      </c:pt>
                      <c:pt idx="215">
                        <c:v>216</c:v>
                      </c:pt>
                      <c:pt idx="216">
                        <c:v>217</c:v>
                      </c:pt>
                      <c:pt idx="217">
                        <c:v>218</c:v>
                      </c:pt>
                      <c:pt idx="218">
                        <c:v>219</c:v>
                      </c:pt>
                      <c:pt idx="219">
                        <c:v>220</c:v>
                      </c:pt>
                      <c:pt idx="220">
                        <c:v>221</c:v>
                      </c:pt>
                      <c:pt idx="221">
                        <c:v>222</c:v>
                      </c:pt>
                      <c:pt idx="222">
                        <c:v>223</c:v>
                      </c:pt>
                      <c:pt idx="223">
                        <c:v>224</c:v>
                      </c:pt>
                      <c:pt idx="224">
                        <c:v>225</c:v>
                      </c:pt>
                      <c:pt idx="225">
                        <c:v>226</c:v>
                      </c:pt>
                      <c:pt idx="226">
                        <c:v>227</c:v>
                      </c:pt>
                      <c:pt idx="227">
                        <c:v>228</c:v>
                      </c:pt>
                      <c:pt idx="228">
                        <c:v>229</c:v>
                      </c:pt>
                      <c:pt idx="229">
                        <c:v>230</c:v>
                      </c:pt>
                      <c:pt idx="230">
                        <c:v>231</c:v>
                      </c:pt>
                      <c:pt idx="231">
                        <c:v>232</c:v>
                      </c:pt>
                      <c:pt idx="232">
                        <c:v>233</c:v>
                      </c:pt>
                      <c:pt idx="233">
                        <c:v>234</c:v>
                      </c:pt>
                      <c:pt idx="234">
                        <c:v>235</c:v>
                      </c:pt>
                      <c:pt idx="235">
                        <c:v>236</c:v>
                      </c:pt>
                      <c:pt idx="236">
                        <c:v>237</c:v>
                      </c:pt>
                      <c:pt idx="237">
                        <c:v>238</c:v>
                      </c:pt>
                      <c:pt idx="238">
                        <c:v>239</c:v>
                      </c:pt>
                      <c:pt idx="239">
                        <c:v>240</c:v>
                      </c:pt>
                      <c:pt idx="240">
                        <c:v>241</c:v>
                      </c:pt>
                      <c:pt idx="241">
                        <c:v>242</c:v>
                      </c:pt>
                      <c:pt idx="242">
                        <c:v>243</c:v>
                      </c:pt>
                      <c:pt idx="243">
                        <c:v>244</c:v>
                      </c:pt>
                      <c:pt idx="244">
                        <c:v>245</c:v>
                      </c:pt>
                      <c:pt idx="245">
                        <c:v>246</c:v>
                      </c:pt>
                      <c:pt idx="246">
                        <c:v>247</c:v>
                      </c:pt>
                      <c:pt idx="247">
                        <c:v>248</c:v>
                      </c:pt>
                      <c:pt idx="248">
                        <c:v>249</c:v>
                      </c:pt>
                      <c:pt idx="249">
                        <c:v>250</c:v>
                      </c:pt>
                      <c:pt idx="250">
                        <c:v>251</c:v>
                      </c:pt>
                      <c:pt idx="251">
                        <c:v>252</c:v>
                      </c:pt>
                      <c:pt idx="252">
                        <c:v>253</c:v>
                      </c:pt>
                      <c:pt idx="253">
                        <c:v>254</c:v>
                      </c:pt>
                      <c:pt idx="254">
                        <c:v>255</c:v>
                      </c:pt>
                      <c:pt idx="255">
                        <c:v>256</c:v>
                      </c:pt>
                      <c:pt idx="256">
                        <c:v>257</c:v>
                      </c:pt>
                      <c:pt idx="257">
                        <c:v>258</c:v>
                      </c:pt>
                      <c:pt idx="258">
                        <c:v>259</c:v>
                      </c:pt>
                      <c:pt idx="259">
                        <c:v>260</c:v>
                      </c:pt>
                      <c:pt idx="260">
                        <c:v>261</c:v>
                      </c:pt>
                      <c:pt idx="261">
                        <c:v>262</c:v>
                      </c:pt>
                      <c:pt idx="262">
                        <c:v>263</c:v>
                      </c:pt>
                      <c:pt idx="263">
                        <c:v>264</c:v>
                      </c:pt>
                      <c:pt idx="264">
                        <c:v>265</c:v>
                      </c:pt>
                      <c:pt idx="265">
                        <c:v>266</c:v>
                      </c:pt>
                      <c:pt idx="266">
                        <c:v>267</c:v>
                      </c:pt>
                      <c:pt idx="267">
                        <c:v>268</c:v>
                      </c:pt>
                      <c:pt idx="268">
                        <c:v>269</c:v>
                      </c:pt>
                      <c:pt idx="269">
                        <c:v>270</c:v>
                      </c:pt>
                      <c:pt idx="270">
                        <c:v>271</c:v>
                      </c:pt>
                      <c:pt idx="271">
                        <c:v>272</c:v>
                      </c:pt>
                      <c:pt idx="272">
                        <c:v>273</c:v>
                      </c:pt>
                      <c:pt idx="273">
                        <c:v>274</c:v>
                      </c:pt>
                      <c:pt idx="274">
                        <c:v>275</c:v>
                      </c:pt>
                      <c:pt idx="275">
                        <c:v>276</c:v>
                      </c:pt>
                      <c:pt idx="276">
                        <c:v>277</c:v>
                      </c:pt>
                      <c:pt idx="277">
                        <c:v>278</c:v>
                      </c:pt>
                      <c:pt idx="278">
                        <c:v>279</c:v>
                      </c:pt>
                      <c:pt idx="279">
                        <c:v>280</c:v>
                      </c:pt>
                      <c:pt idx="280">
                        <c:v>281</c:v>
                      </c:pt>
                      <c:pt idx="281">
                        <c:v>282</c:v>
                      </c:pt>
                      <c:pt idx="282">
                        <c:v>283</c:v>
                      </c:pt>
                      <c:pt idx="283">
                        <c:v>284</c:v>
                      </c:pt>
                      <c:pt idx="284">
                        <c:v>285</c:v>
                      </c:pt>
                      <c:pt idx="285">
                        <c:v>286</c:v>
                      </c:pt>
                      <c:pt idx="286">
                        <c:v>287</c:v>
                      </c:pt>
                      <c:pt idx="287">
                        <c:v>288</c:v>
                      </c:pt>
                      <c:pt idx="288">
                        <c:v>289</c:v>
                      </c:pt>
                      <c:pt idx="289">
                        <c:v>290</c:v>
                      </c:pt>
                      <c:pt idx="290">
                        <c:v>291</c:v>
                      </c:pt>
                      <c:pt idx="291">
                        <c:v>292</c:v>
                      </c:pt>
                      <c:pt idx="292">
                        <c:v>293</c:v>
                      </c:pt>
                      <c:pt idx="293">
                        <c:v>294</c:v>
                      </c:pt>
                      <c:pt idx="294">
                        <c:v>295</c:v>
                      </c:pt>
                      <c:pt idx="295">
                        <c:v>296</c:v>
                      </c:pt>
                      <c:pt idx="296">
                        <c:v>297</c:v>
                      </c:pt>
                      <c:pt idx="297">
                        <c:v>298</c:v>
                      </c:pt>
                      <c:pt idx="298">
                        <c:v>299</c:v>
                      </c:pt>
                      <c:pt idx="299">
                        <c:v>300</c:v>
                      </c:pt>
                    </c:numCache>
                  </c:num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Trans!$F$3:$F$302</c15:sqref>
                        </c15:formulaRef>
                      </c:ext>
                    </c:extLst>
                    <c:numCache>
                      <c:formatCode>General</c:formatCode>
                      <c:ptCount val="300"/>
                      <c:pt idx="0">
                        <c:v>2.3469799999999999E-2</c:v>
                      </c:pt>
                      <c:pt idx="1">
                        <c:v>1.12097E-2</c:v>
                      </c:pt>
                      <c:pt idx="2">
                        <c:v>6.2472400000000003E-3</c:v>
                      </c:pt>
                      <c:pt idx="3">
                        <c:v>4.5226499999999996E-3</c:v>
                      </c:pt>
                      <c:pt idx="4">
                        <c:v>3.83914E-3</c:v>
                      </c:pt>
                      <c:pt idx="5">
                        <c:v>3.49147E-3</c:v>
                      </c:pt>
                      <c:pt idx="6">
                        <c:v>3.26736E-3</c:v>
                      </c:pt>
                      <c:pt idx="7">
                        <c:v>3.1450699999999998E-3</c:v>
                      </c:pt>
                      <c:pt idx="8">
                        <c:v>2.9893400000000001E-3</c:v>
                      </c:pt>
                      <c:pt idx="9">
                        <c:v>2.89967E-3</c:v>
                      </c:pt>
                      <c:pt idx="10">
                        <c:v>2.7671900000000001E-3</c:v>
                      </c:pt>
                      <c:pt idx="11">
                        <c:v>2.65263E-3</c:v>
                      </c:pt>
                      <c:pt idx="12">
                        <c:v>2.57573E-3</c:v>
                      </c:pt>
                      <c:pt idx="13">
                        <c:v>2.4777800000000002E-3</c:v>
                      </c:pt>
                      <c:pt idx="14">
                        <c:v>2.4519799999999999E-3</c:v>
                      </c:pt>
                      <c:pt idx="15">
                        <c:v>2.34235E-3</c:v>
                      </c:pt>
                      <c:pt idx="16">
                        <c:v>2.2918600000000002E-3</c:v>
                      </c:pt>
                      <c:pt idx="17">
                        <c:v>2.1640700000000001E-3</c:v>
                      </c:pt>
                      <c:pt idx="18">
                        <c:v>2.1181300000000002E-3</c:v>
                      </c:pt>
                      <c:pt idx="19">
                        <c:v>2.0921400000000001E-3</c:v>
                      </c:pt>
                      <c:pt idx="20">
                        <c:v>2.0114400000000002E-3</c:v>
                      </c:pt>
                      <c:pt idx="21">
                        <c:v>1.9358699999999999E-3</c:v>
                      </c:pt>
                      <c:pt idx="22">
                        <c:v>1.9084499999999999E-3</c:v>
                      </c:pt>
                      <c:pt idx="23">
                        <c:v>1.8368600000000001E-3</c:v>
                      </c:pt>
                      <c:pt idx="24">
                        <c:v>1.77936E-3</c:v>
                      </c:pt>
                      <c:pt idx="25">
                        <c:v>1.7465600000000001E-3</c:v>
                      </c:pt>
                      <c:pt idx="26">
                        <c:v>1.70966E-3</c:v>
                      </c:pt>
                      <c:pt idx="27">
                        <c:v>1.66961E-3</c:v>
                      </c:pt>
                      <c:pt idx="28">
                        <c:v>1.60626E-3</c:v>
                      </c:pt>
                      <c:pt idx="29">
                        <c:v>1.5400699999999999E-3</c:v>
                      </c:pt>
                      <c:pt idx="30">
                        <c:v>1.46075E-3</c:v>
                      </c:pt>
                      <c:pt idx="31">
                        <c:v>1.4633199999999999E-3</c:v>
                      </c:pt>
                      <c:pt idx="32">
                        <c:v>1.3423899999999999E-3</c:v>
                      </c:pt>
                      <c:pt idx="33">
                        <c:v>1.34683E-3</c:v>
                      </c:pt>
                      <c:pt idx="34">
                        <c:v>1.27896E-3</c:v>
                      </c:pt>
                      <c:pt idx="35">
                        <c:v>1.27918E-3</c:v>
                      </c:pt>
                      <c:pt idx="36">
                        <c:v>1.23167E-3</c:v>
                      </c:pt>
                      <c:pt idx="37">
                        <c:v>1.16303E-3</c:v>
                      </c:pt>
                      <c:pt idx="38">
                        <c:v>1.1092299999999999E-3</c:v>
                      </c:pt>
                      <c:pt idx="39">
                        <c:v>1.0708499999999999E-3</c:v>
                      </c:pt>
                      <c:pt idx="40">
                        <c:v>1.0423800000000001E-3</c:v>
                      </c:pt>
                      <c:pt idx="41">
                        <c:v>1.0162999999999999E-3</c:v>
                      </c:pt>
                      <c:pt idx="42">
                        <c:v>1.0018099999999999E-3</c:v>
                      </c:pt>
                      <c:pt idx="43">
                        <c:v>8.82339E-4</c:v>
                      </c:pt>
                      <c:pt idx="44">
                        <c:v>9.4170400000000002E-4</c:v>
                      </c:pt>
                      <c:pt idx="45">
                        <c:v>8.5022699999999995E-4</c:v>
                      </c:pt>
                      <c:pt idx="46">
                        <c:v>7.9009900000000005E-4</c:v>
                      </c:pt>
                      <c:pt idx="47">
                        <c:v>7.6696800000000003E-4</c:v>
                      </c:pt>
                      <c:pt idx="48">
                        <c:v>7.4285599999999996E-4</c:v>
                      </c:pt>
                      <c:pt idx="49">
                        <c:v>7.7025499999999996E-4</c:v>
                      </c:pt>
                      <c:pt idx="50">
                        <c:v>7.1180899999999999E-4</c:v>
                      </c:pt>
                      <c:pt idx="51">
                        <c:v>6.3372799999999996E-4</c:v>
                      </c:pt>
                      <c:pt idx="52">
                        <c:v>6.2733199999999998E-4</c:v>
                      </c:pt>
                      <c:pt idx="53">
                        <c:v>6.2669099999999997E-4</c:v>
                      </c:pt>
                      <c:pt idx="54">
                        <c:v>5.82513E-4</c:v>
                      </c:pt>
                      <c:pt idx="55">
                        <c:v>5.7584900000000002E-4</c:v>
                      </c:pt>
                      <c:pt idx="56">
                        <c:v>5.6219899999999999E-4</c:v>
                      </c:pt>
                      <c:pt idx="57">
                        <c:v>5.1563300000000004E-4</c:v>
                      </c:pt>
                      <c:pt idx="58">
                        <c:v>5.0310800000000005E-4</c:v>
                      </c:pt>
                      <c:pt idx="59">
                        <c:v>4.7266400000000003E-4</c:v>
                      </c:pt>
                      <c:pt idx="60">
                        <c:v>4.9450299999999998E-4</c:v>
                      </c:pt>
                      <c:pt idx="61">
                        <c:v>4.2964000000000001E-4</c:v>
                      </c:pt>
                      <c:pt idx="62">
                        <c:v>4.08334E-4</c:v>
                      </c:pt>
                      <c:pt idx="63">
                        <c:v>3.9617800000000001E-4</c:v>
                      </c:pt>
                      <c:pt idx="64">
                        <c:v>3.7218599999999999E-4</c:v>
                      </c:pt>
                      <c:pt idx="65">
                        <c:v>3.7019499999999998E-4</c:v>
                      </c:pt>
                      <c:pt idx="66">
                        <c:v>3.4830800000000003E-4</c:v>
                      </c:pt>
                      <c:pt idx="67">
                        <c:v>3.5254900000000002E-4</c:v>
                      </c:pt>
                      <c:pt idx="68">
                        <c:v>2.8731900000000002E-4</c:v>
                      </c:pt>
                      <c:pt idx="69">
                        <c:v>3.1796999999999999E-4</c:v>
                      </c:pt>
                      <c:pt idx="70">
                        <c:v>2.7228400000000002E-4</c:v>
                      </c:pt>
                      <c:pt idx="71">
                        <c:v>2.76982E-4</c:v>
                      </c:pt>
                      <c:pt idx="72">
                        <c:v>2.6549100000000002E-4</c:v>
                      </c:pt>
                      <c:pt idx="73">
                        <c:v>2.7033E-4</c:v>
                      </c:pt>
                      <c:pt idx="74">
                        <c:v>2.5049399999999998E-4</c:v>
                      </c:pt>
                      <c:pt idx="75">
                        <c:v>2.4598600000000001E-4</c:v>
                      </c:pt>
                      <c:pt idx="76">
                        <c:v>2.8955700000000002E-4</c:v>
                      </c:pt>
                      <c:pt idx="77">
                        <c:v>2.06846E-4</c:v>
                      </c:pt>
                      <c:pt idx="78">
                        <c:v>2.3241000000000001E-4</c:v>
                      </c:pt>
                      <c:pt idx="79">
                        <c:v>2.0306600000000001E-4</c:v>
                      </c:pt>
                      <c:pt idx="80">
                        <c:v>1.8794300000000001E-4</c:v>
                      </c:pt>
                      <c:pt idx="81">
                        <c:v>1.7237900000000001E-4</c:v>
                      </c:pt>
                      <c:pt idx="82">
                        <c:v>1.8551799999999999E-4</c:v>
                      </c:pt>
                      <c:pt idx="83">
                        <c:v>1.78049E-4</c:v>
                      </c:pt>
                      <c:pt idx="84">
                        <c:v>1.64272E-4</c:v>
                      </c:pt>
                      <c:pt idx="85">
                        <c:v>1.6613000000000001E-4</c:v>
                      </c:pt>
                      <c:pt idx="86">
                        <c:v>1.9273700000000001E-4</c:v>
                      </c:pt>
                      <c:pt idx="87">
                        <c:v>1.56563E-4</c:v>
                      </c:pt>
                      <c:pt idx="88">
                        <c:v>1.3657E-4</c:v>
                      </c:pt>
                      <c:pt idx="89">
                        <c:v>1.38503E-4</c:v>
                      </c:pt>
                      <c:pt idx="90">
                        <c:v>1.3884300000000001E-4</c:v>
                      </c:pt>
                      <c:pt idx="91">
                        <c:v>1.3684799999999999E-4</c:v>
                      </c:pt>
                      <c:pt idx="92">
                        <c:v>1.19122E-4</c:v>
                      </c:pt>
                      <c:pt idx="93">
                        <c:v>1.3184399999999999E-4</c:v>
                      </c:pt>
                      <c:pt idx="94">
                        <c:v>1.2142300000000001E-4</c:v>
                      </c:pt>
                      <c:pt idx="95">
                        <c:v>1.12853E-4</c:v>
                      </c:pt>
                      <c:pt idx="96">
                        <c:v>1.25795E-4</c:v>
                      </c:pt>
                      <c:pt idx="97">
                        <c:v>1.2876200000000001E-4</c:v>
                      </c:pt>
                      <c:pt idx="98">
                        <c:v>1.2407600000000001E-4</c:v>
                      </c:pt>
                      <c:pt idx="99" formatCode="0.00E+00">
                        <c:v>9.3880699999999997E-5</c:v>
                      </c:pt>
                      <c:pt idx="100" formatCode="0.00E+00">
                        <c:v>9.9070300000000006E-5</c:v>
                      </c:pt>
                      <c:pt idx="101">
                        <c:v>1.0767700000000001E-4</c:v>
                      </c:pt>
                      <c:pt idx="102">
                        <c:v>1.03144E-4</c:v>
                      </c:pt>
                      <c:pt idx="103">
                        <c:v>1.17099E-4</c:v>
                      </c:pt>
                      <c:pt idx="104">
                        <c:v>1.04937E-4</c:v>
                      </c:pt>
                      <c:pt idx="105" formatCode="0.00E+00">
                        <c:v>8.0511099999999996E-5</c:v>
                      </c:pt>
                      <c:pt idx="106" formatCode="0.00E+00">
                        <c:v>9.4561400000000006E-5</c:v>
                      </c:pt>
                      <c:pt idx="107" formatCode="0.00E+00">
                        <c:v>8.28495E-5</c:v>
                      </c:pt>
                      <c:pt idx="108" formatCode="0.00E+00">
                        <c:v>7.7793299999999999E-5</c:v>
                      </c:pt>
                      <c:pt idx="109" formatCode="0.00E+00">
                        <c:v>7.3282100000000001E-5</c:v>
                      </c:pt>
                      <c:pt idx="110" formatCode="0.00E+00">
                        <c:v>8.1326899999999995E-5</c:v>
                      </c:pt>
                      <c:pt idx="111" formatCode="0.00E+00">
                        <c:v>8.6062099999999997E-5</c:v>
                      </c:pt>
                      <c:pt idx="112" formatCode="0.00E+00">
                        <c:v>8.7644499999999997E-5</c:v>
                      </c:pt>
                      <c:pt idx="113" formatCode="0.00E+00">
                        <c:v>8.1210699999999998E-5</c:v>
                      </c:pt>
                      <c:pt idx="114" formatCode="0.00E+00">
                        <c:v>8.88788E-5</c:v>
                      </c:pt>
                      <c:pt idx="115" formatCode="0.00E+00">
                        <c:v>8.8608800000000004E-5</c:v>
                      </c:pt>
                      <c:pt idx="116" formatCode="0.00E+00">
                        <c:v>8.4243499999999994E-5</c:v>
                      </c:pt>
                      <c:pt idx="117" formatCode="0.00E+00">
                        <c:v>7.6687700000000001E-5</c:v>
                      </c:pt>
                      <c:pt idx="118" formatCode="0.00E+00">
                        <c:v>7.4047600000000006E-5</c:v>
                      </c:pt>
                      <c:pt idx="119" formatCode="0.00E+00">
                        <c:v>9.4552300000000006E-5</c:v>
                      </c:pt>
                      <c:pt idx="120" formatCode="0.00E+00">
                        <c:v>6.4379800000000003E-5</c:v>
                      </c:pt>
                      <c:pt idx="121" formatCode="0.00E+00">
                        <c:v>7.0336100000000006E-5</c:v>
                      </c:pt>
                      <c:pt idx="122" formatCode="0.00E+00">
                        <c:v>7.1511400000000001E-5</c:v>
                      </c:pt>
                      <c:pt idx="123" formatCode="0.00E+00">
                        <c:v>6.4907500000000002E-5</c:v>
                      </c:pt>
                      <c:pt idx="124" formatCode="0.00E+00">
                        <c:v>7.1957099999999996E-5</c:v>
                      </c:pt>
                      <c:pt idx="125" formatCode="0.00E+00">
                        <c:v>5.33426E-5</c:v>
                      </c:pt>
                      <c:pt idx="126" formatCode="0.00E+00">
                        <c:v>6.2738500000000002E-5</c:v>
                      </c:pt>
                      <c:pt idx="127" formatCode="0.00E+00">
                        <c:v>5.9087399999999999E-5</c:v>
                      </c:pt>
                      <c:pt idx="128" formatCode="0.00E+00">
                        <c:v>5.46157E-5</c:v>
                      </c:pt>
                      <c:pt idx="129" formatCode="0.00E+00">
                        <c:v>5.2533300000000001E-5</c:v>
                      </c:pt>
                      <c:pt idx="130" formatCode="0.00E+00">
                        <c:v>8.5671499999999995E-5</c:v>
                      </c:pt>
                      <c:pt idx="131" formatCode="0.00E+00">
                        <c:v>8.3590099999999998E-5</c:v>
                      </c:pt>
                      <c:pt idx="132" formatCode="0.00E+00">
                        <c:v>7.6249300000000002E-5</c:v>
                      </c:pt>
                      <c:pt idx="133" formatCode="0.00E+00">
                        <c:v>7.5532399999999995E-5</c:v>
                      </c:pt>
                      <c:pt idx="134" formatCode="0.00E+00">
                        <c:v>7.3665199999999994E-5</c:v>
                      </c:pt>
                      <c:pt idx="135" formatCode="0.00E+00">
                        <c:v>6.7467700000000005E-5</c:v>
                      </c:pt>
                      <c:pt idx="136" formatCode="0.00E+00">
                        <c:v>5.7825299999999997E-5</c:v>
                      </c:pt>
                      <c:pt idx="137" formatCode="0.00E+00">
                        <c:v>4.9330499999999998E-5</c:v>
                      </c:pt>
                      <c:pt idx="138" formatCode="0.00E+00">
                        <c:v>4.18342E-5</c:v>
                      </c:pt>
                      <c:pt idx="139" formatCode="0.00E+00">
                        <c:v>4.0422400000000001E-5</c:v>
                      </c:pt>
                      <c:pt idx="140" formatCode="0.00E+00">
                        <c:v>5.7967999999999998E-5</c:v>
                      </c:pt>
                      <c:pt idx="141" formatCode="0.00E+00">
                        <c:v>5.2207999999999999E-5</c:v>
                      </c:pt>
                      <c:pt idx="142" formatCode="0.00E+00">
                        <c:v>5.3362700000000003E-5</c:v>
                      </c:pt>
                      <c:pt idx="143" formatCode="0.00E+00">
                        <c:v>4.6557700000000003E-5</c:v>
                      </c:pt>
                      <c:pt idx="144" formatCode="0.00E+00">
                        <c:v>3.5706900000000002E-5</c:v>
                      </c:pt>
                      <c:pt idx="145" formatCode="0.00E+00">
                        <c:v>4.4890099999999999E-5</c:v>
                      </c:pt>
                      <c:pt idx="146" formatCode="0.00E+00">
                        <c:v>3.35922E-5</c:v>
                      </c:pt>
                      <c:pt idx="147" formatCode="0.00E+00">
                        <c:v>3.1733399999999997E-5</c:v>
                      </c:pt>
                      <c:pt idx="148" formatCode="0.00E+00">
                        <c:v>4.6550500000000001E-5</c:v>
                      </c:pt>
                      <c:pt idx="149" formatCode="0.00E+00">
                        <c:v>4.6063499999999997E-5</c:v>
                      </c:pt>
                      <c:pt idx="150" formatCode="0.00E+00">
                        <c:v>5.3480499999999997E-5</c:v>
                      </c:pt>
                      <c:pt idx="151" formatCode="0.00E+00">
                        <c:v>3.2465999999999997E-5</c:v>
                      </c:pt>
                      <c:pt idx="152" formatCode="0.00E+00">
                        <c:v>4.0188300000000003E-5</c:v>
                      </c:pt>
                      <c:pt idx="153" formatCode="0.00E+00">
                        <c:v>5.2963600000000002E-5</c:v>
                      </c:pt>
                      <c:pt idx="154" formatCode="0.00E+00">
                        <c:v>5.1191399999999999E-5</c:v>
                      </c:pt>
                      <c:pt idx="155" formatCode="0.00E+00">
                        <c:v>4.48567E-5</c:v>
                      </c:pt>
                      <c:pt idx="156" formatCode="0.00E+00">
                        <c:v>4.0212300000000001E-5</c:v>
                      </c:pt>
                      <c:pt idx="157" formatCode="0.00E+00">
                        <c:v>2.9750599999999999E-5</c:v>
                      </c:pt>
                      <c:pt idx="158" formatCode="0.00E+00">
                        <c:v>5.79688E-5</c:v>
                      </c:pt>
                      <c:pt idx="159" formatCode="0.00E+00">
                        <c:v>5.0416400000000001E-5</c:v>
                      </c:pt>
                      <c:pt idx="160" formatCode="0.00E+00">
                        <c:v>3.3031999999999998E-5</c:v>
                      </c:pt>
                      <c:pt idx="161" formatCode="0.00E+00">
                        <c:v>3.3274900000000002E-5</c:v>
                      </c:pt>
                      <c:pt idx="162" formatCode="0.00E+00">
                        <c:v>4.8769900000000002E-5</c:v>
                      </c:pt>
                      <c:pt idx="163" formatCode="0.00E+00">
                        <c:v>4.2268699999999997E-5</c:v>
                      </c:pt>
                      <c:pt idx="164" formatCode="0.00E+00">
                        <c:v>3.1034800000000003E-5</c:v>
                      </c:pt>
                      <c:pt idx="165" formatCode="0.00E+00">
                        <c:v>3.5470699999999999E-5</c:v>
                      </c:pt>
                      <c:pt idx="166" formatCode="0.00E+00">
                        <c:v>2.71118E-5</c:v>
                      </c:pt>
                      <c:pt idx="167" formatCode="0.00E+00">
                        <c:v>4.5574600000000002E-5</c:v>
                      </c:pt>
                      <c:pt idx="168" formatCode="0.00E+00">
                        <c:v>4.7610800000000002E-5</c:v>
                      </c:pt>
                      <c:pt idx="169" formatCode="0.00E+00">
                        <c:v>4.16394E-5</c:v>
                      </c:pt>
                      <c:pt idx="170" formatCode="0.00E+00">
                        <c:v>4.4577799999999999E-5</c:v>
                      </c:pt>
                      <c:pt idx="171" formatCode="0.00E+00">
                        <c:v>3.8995200000000002E-5</c:v>
                      </c:pt>
                      <c:pt idx="172" formatCode="0.00E+00">
                        <c:v>3.2307500000000002E-5</c:v>
                      </c:pt>
                      <c:pt idx="173" formatCode="0.00E+00">
                        <c:v>3.3857399999999999E-5</c:v>
                      </c:pt>
                      <c:pt idx="174" formatCode="0.00E+00">
                        <c:v>3.7517500000000001E-5</c:v>
                      </c:pt>
                      <c:pt idx="175" formatCode="0.00E+00">
                        <c:v>3.7856399999999999E-5</c:v>
                      </c:pt>
                      <c:pt idx="176" formatCode="0.00E+00">
                        <c:v>3.1922799999999999E-5</c:v>
                      </c:pt>
                      <c:pt idx="177" formatCode="0.00E+00">
                        <c:v>3.98502E-5</c:v>
                      </c:pt>
                      <c:pt idx="178" formatCode="0.00E+00">
                        <c:v>4.2144100000000002E-5</c:v>
                      </c:pt>
                      <c:pt idx="179" formatCode="0.00E+00">
                        <c:v>2.7951999999999999E-5</c:v>
                      </c:pt>
                      <c:pt idx="180" formatCode="0.00E+00">
                        <c:v>4.5328999999999999E-5</c:v>
                      </c:pt>
                      <c:pt idx="181" formatCode="0.00E+00">
                        <c:v>4.3265600000000001E-5</c:v>
                      </c:pt>
                      <c:pt idx="182" formatCode="0.00E+00">
                        <c:v>3.5657900000000003E-5</c:v>
                      </c:pt>
                      <c:pt idx="183" formatCode="0.00E+00">
                        <c:v>3.2448099999999999E-5</c:v>
                      </c:pt>
                      <c:pt idx="184" formatCode="0.00E+00">
                        <c:v>3.3001199999999998E-5</c:v>
                      </c:pt>
                      <c:pt idx="185" formatCode="0.00E+00">
                        <c:v>5.7692100000000003E-5</c:v>
                      </c:pt>
                      <c:pt idx="186" formatCode="0.00E+00">
                        <c:v>5.8257300000000002E-5</c:v>
                      </c:pt>
                      <c:pt idx="187" formatCode="0.00E+00">
                        <c:v>3.3587599999999997E-5</c:v>
                      </c:pt>
                      <c:pt idx="188" formatCode="0.00E+00">
                        <c:v>2.9904500000000001E-5</c:v>
                      </c:pt>
                      <c:pt idx="189" formatCode="0.00E+00">
                        <c:v>4.5461499999999998E-5</c:v>
                      </c:pt>
                      <c:pt idx="190" formatCode="0.00E+00">
                        <c:v>2.8945299999999999E-5</c:v>
                      </c:pt>
                      <c:pt idx="191" formatCode="0.00E+00">
                        <c:v>3.1878599999999997E-5</c:v>
                      </c:pt>
                      <c:pt idx="192" formatCode="0.00E+00">
                        <c:v>3.8028999999999998E-5</c:v>
                      </c:pt>
                      <c:pt idx="193" formatCode="0.00E+00">
                        <c:v>3.4232600000000002E-5</c:v>
                      </c:pt>
                      <c:pt idx="194" formatCode="0.00E+00">
                        <c:v>3.0237900000000001E-5</c:v>
                      </c:pt>
                      <c:pt idx="195" formatCode="0.00E+00">
                        <c:v>3.78075E-5</c:v>
                      </c:pt>
                      <c:pt idx="196" formatCode="0.00E+00">
                        <c:v>3.8377500000000003E-5</c:v>
                      </c:pt>
                      <c:pt idx="197" formatCode="0.00E+00">
                        <c:v>3.6319100000000003E-5</c:v>
                      </c:pt>
                      <c:pt idx="198" formatCode="0.00E+00">
                        <c:v>2.9119600000000002E-5</c:v>
                      </c:pt>
                      <c:pt idx="199" formatCode="0.00E+00">
                        <c:v>3.1654299999999999E-5</c:v>
                      </c:pt>
                      <c:pt idx="200" formatCode="0.00E+00">
                        <c:v>3.9709599999999997E-5</c:v>
                      </c:pt>
                      <c:pt idx="201" formatCode="0.00E+00">
                        <c:v>2.3544600000000002E-5</c:v>
                      </c:pt>
                      <c:pt idx="202" formatCode="0.00E+00">
                        <c:v>3.14349E-5</c:v>
                      </c:pt>
                      <c:pt idx="203" formatCode="0.00E+00">
                        <c:v>2.0114200000000001E-5</c:v>
                      </c:pt>
                      <c:pt idx="204" formatCode="0.00E+00">
                        <c:v>2.8324099999999999E-5</c:v>
                      </c:pt>
                      <c:pt idx="205" formatCode="0.00E+00">
                        <c:v>3.7367899999999998E-5</c:v>
                      </c:pt>
                      <c:pt idx="206" formatCode="0.00E+00">
                        <c:v>3.7029000000000001E-5</c:v>
                      </c:pt>
                      <c:pt idx="207" formatCode="0.00E+00">
                        <c:v>2.75568E-5</c:v>
                      </c:pt>
                      <c:pt idx="208" formatCode="0.00E+00">
                        <c:v>2.3623799999999999E-5</c:v>
                      </c:pt>
                      <c:pt idx="209" formatCode="0.00E+00">
                        <c:v>3.5216000000000003E-5</c:v>
                      </c:pt>
                      <c:pt idx="210" formatCode="0.00E+00">
                        <c:v>4.3564399999999999E-5</c:v>
                      </c:pt>
                      <c:pt idx="211" formatCode="0.00E+00">
                        <c:v>4.2814400000000001E-5</c:v>
                      </c:pt>
                      <c:pt idx="212" formatCode="0.00E+00">
                        <c:v>4.2858799999999997E-5</c:v>
                      </c:pt>
                      <c:pt idx="213" formatCode="0.00E+00">
                        <c:v>1.8376399999999999E-5</c:v>
                      </c:pt>
                      <c:pt idx="214" formatCode="0.00E+00">
                        <c:v>1.7632E-5</c:v>
                      </c:pt>
                      <c:pt idx="215" formatCode="0.00E+00">
                        <c:v>2.3560199999999998E-5</c:v>
                      </c:pt>
                      <c:pt idx="216" formatCode="0.00E+00">
                        <c:v>3.2130700000000001E-5</c:v>
                      </c:pt>
                      <c:pt idx="217" formatCode="0.00E+00">
                        <c:v>3.63365E-5</c:v>
                      </c:pt>
                      <c:pt idx="218" formatCode="0.00E+00">
                        <c:v>2.3714400000000001E-5</c:v>
                      </c:pt>
                      <c:pt idx="219" formatCode="0.00E+00">
                        <c:v>2.0826500000000001E-5</c:v>
                      </c:pt>
                      <c:pt idx="220" formatCode="0.00E+00">
                        <c:v>2.9966300000000001E-5</c:v>
                      </c:pt>
                      <c:pt idx="221" formatCode="0.00E+00">
                        <c:v>3.4055499999999999E-5</c:v>
                      </c:pt>
                      <c:pt idx="222" formatCode="0.00E+00">
                        <c:v>2.9754E-5</c:v>
                      </c:pt>
                      <c:pt idx="223" formatCode="0.00E+00">
                        <c:v>4.1561899999999999E-5</c:v>
                      </c:pt>
                      <c:pt idx="224" formatCode="0.00E+00">
                        <c:v>2.1101799999999998E-5</c:v>
                      </c:pt>
                      <c:pt idx="225" formatCode="0.00E+00">
                        <c:v>2.81916E-5</c:v>
                      </c:pt>
                      <c:pt idx="226" formatCode="0.00E+00">
                        <c:v>2.1157899999999999E-5</c:v>
                      </c:pt>
                      <c:pt idx="227" formatCode="0.00E+00">
                        <c:v>3.3178400000000001E-5</c:v>
                      </c:pt>
                      <c:pt idx="228" formatCode="0.00E+00">
                        <c:v>4.6849399999999999E-5</c:v>
                      </c:pt>
                      <c:pt idx="229" formatCode="0.00E+00">
                        <c:v>2.9253700000000001E-5</c:v>
                      </c:pt>
                      <c:pt idx="230" formatCode="0.00E+00">
                        <c:v>3.6553200000000001E-5</c:v>
                      </c:pt>
                      <c:pt idx="231" formatCode="0.00E+00">
                        <c:v>3.1061600000000001E-5</c:v>
                      </c:pt>
                      <c:pt idx="232" formatCode="0.00E+00">
                        <c:v>2.4873500000000002E-5</c:v>
                      </c:pt>
                      <c:pt idx="233" formatCode="0.00E+00">
                        <c:v>2.0515700000000001E-5</c:v>
                      </c:pt>
                      <c:pt idx="234" formatCode="0.00E+00">
                        <c:v>3.1709699999999999E-5</c:v>
                      </c:pt>
                      <c:pt idx="235" formatCode="0.00E+00">
                        <c:v>3.08604E-5</c:v>
                      </c:pt>
                      <c:pt idx="236" formatCode="0.00E+00">
                        <c:v>2.9184300000000001E-5</c:v>
                      </c:pt>
                      <c:pt idx="237" formatCode="0.00E+00">
                        <c:v>4.8281000000000001E-5</c:v>
                      </c:pt>
                      <c:pt idx="238" formatCode="0.00E+00">
                        <c:v>3.6599900000000002E-5</c:v>
                      </c:pt>
                      <c:pt idx="239" formatCode="0.00E+00">
                        <c:v>3.8278600000000003E-5</c:v>
                      </c:pt>
                      <c:pt idx="240" formatCode="0.00E+00">
                        <c:v>2.336E-5</c:v>
                      </c:pt>
                      <c:pt idx="241" formatCode="0.00E+00">
                        <c:v>3.00246E-5</c:v>
                      </c:pt>
                      <c:pt idx="242" formatCode="0.00E+00">
                        <c:v>3.2716499999999998E-5</c:v>
                      </c:pt>
                      <c:pt idx="243" formatCode="0.00E+00">
                        <c:v>2.0499599999999999E-5</c:v>
                      </c:pt>
                      <c:pt idx="244" formatCode="0.00E+00">
                        <c:v>3.4459499999999998E-5</c:v>
                      </c:pt>
                      <c:pt idx="245" formatCode="0.00E+00">
                        <c:v>3.02439E-5</c:v>
                      </c:pt>
                      <c:pt idx="246" formatCode="0.00E+00">
                        <c:v>1.52447E-5</c:v>
                      </c:pt>
                      <c:pt idx="247" formatCode="0.00E+00">
                        <c:v>3.06872E-5</c:v>
                      </c:pt>
                      <c:pt idx="248" formatCode="0.00E+00">
                        <c:v>3.5804299999999999E-5</c:v>
                      </c:pt>
                      <c:pt idx="249" formatCode="0.00E+00">
                        <c:v>1.99544E-5</c:v>
                      </c:pt>
                      <c:pt idx="250" formatCode="0.00E+00">
                        <c:v>2.43228E-5</c:v>
                      </c:pt>
                      <c:pt idx="251" formatCode="0.00E+00">
                        <c:v>2.9971599999999999E-5</c:v>
                      </c:pt>
                      <c:pt idx="252" formatCode="0.00E+00">
                        <c:v>3.42937E-5</c:v>
                      </c:pt>
                      <c:pt idx="253" formatCode="0.00E+00">
                        <c:v>2.05866E-5</c:v>
                      </c:pt>
                      <c:pt idx="254" formatCode="0.00E+00">
                        <c:v>2.94327E-5</c:v>
                      </c:pt>
                      <c:pt idx="255" formatCode="0.00E+00">
                        <c:v>3.3112299999999998E-5</c:v>
                      </c:pt>
                      <c:pt idx="256" formatCode="0.00E+00">
                        <c:v>1.38871E-5</c:v>
                      </c:pt>
                      <c:pt idx="257" formatCode="0.00E+00">
                        <c:v>1.6155600000000002E-5</c:v>
                      </c:pt>
                      <c:pt idx="258" formatCode="0.00E+00">
                        <c:v>2.2231399999999999E-5</c:v>
                      </c:pt>
                      <c:pt idx="259" formatCode="0.00E+00">
                        <c:v>1.6633399999999999E-5</c:v>
                      </c:pt>
                      <c:pt idx="260" formatCode="0.00E+00">
                        <c:v>1.86949E-5</c:v>
                      </c:pt>
                      <c:pt idx="261" formatCode="0.00E+00">
                        <c:v>2.1730100000000001E-5</c:v>
                      </c:pt>
                      <c:pt idx="262" formatCode="0.00E+00">
                        <c:v>1.8349E-5</c:v>
                      </c:pt>
                      <c:pt idx="263" formatCode="0.00E+00">
                        <c:v>1.94878E-5</c:v>
                      </c:pt>
                      <c:pt idx="264" formatCode="0.00E+00">
                        <c:v>1.6776600000000001E-5</c:v>
                      </c:pt>
                      <c:pt idx="265" formatCode="0.00E+00">
                        <c:v>2.67485E-5</c:v>
                      </c:pt>
                      <c:pt idx="266" formatCode="0.00E+00">
                        <c:v>2.1090700000000001E-5</c:v>
                      </c:pt>
                      <c:pt idx="267" formatCode="0.00E+00">
                        <c:v>4.3821800000000001E-5</c:v>
                      </c:pt>
                      <c:pt idx="268" formatCode="0.00E+00">
                        <c:v>1.8978E-5</c:v>
                      </c:pt>
                      <c:pt idx="269" formatCode="0.00E+00">
                        <c:v>1.7913500000000001E-5</c:v>
                      </c:pt>
                      <c:pt idx="270" formatCode="0.00E+00">
                        <c:v>2.3627900000000001E-5</c:v>
                      </c:pt>
                      <c:pt idx="271" formatCode="0.00E+00">
                        <c:v>2.5989599999999999E-5</c:v>
                      </c:pt>
                      <c:pt idx="272" formatCode="0.00E+00">
                        <c:v>2.6397199999999999E-5</c:v>
                      </c:pt>
                      <c:pt idx="273" formatCode="0.00E+00">
                        <c:v>1.5354900000000001E-5</c:v>
                      </c:pt>
                      <c:pt idx="274" formatCode="0.00E+00">
                        <c:v>5.6961000000000004E-6</c:v>
                      </c:pt>
                      <c:pt idx="275" formatCode="0.00E+00">
                        <c:v>1.11107E-5</c:v>
                      </c:pt>
                      <c:pt idx="276" formatCode="0.00E+00">
                        <c:v>8.6699800000000003E-6</c:v>
                      </c:pt>
                      <c:pt idx="277" formatCode="0.00E+00">
                        <c:v>1.5879399999999999E-5</c:v>
                      </c:pt>
                      <c:pt idx="278" formatCode="0.00E+00">
                        <c:v>1.8115199999999999E-5</c:v>
                      </c:pt>
                      <c:pt idx="279" formatCode="0.00E+00">
                        <c:v>2.3665699999999999E-5</c:v>
                      </c:pt>
                      <c:pt idx="280" formatCode="0.00E+00">
                        <c:v>1.87184E-5</c:v>
                      </c:pt>
                      <c:pt idx="281" formatCode="0.00E+00">
                        <c:v>1.65599E-5</c:v>
                      </c:pt>
                      <c:pt idx="282" formatCode="0.00E+00">
                        <c:v>1.5758799999999999E-5</c:v>
                      </c:pt>
                      <c:pt idx="283" formatCode="0.00E+00">
                        <c:v>2.2751900000000001E-5</c:v>
                      </c:pt>
                      <c:pt idx="284" formatCode="0.00E+00">
                        <c:v>2.52004E-5</c:v>
                      </c:pt>
                      <c:pt idx="285" formatCode="0.00E+00">
                        <c:v>2.62974E-5</c:v>
                      </c:pt>
                      <c:pt idx="286" formatCode="0.00E+00">
                        <c:v>3.1610499999999998E-5</c:v>
                      </c:pt>
                      <c:pt idx="287" formatCode="0.00E+00">
                        <c:v>2.19293E-5</c:v>
                      </c:pt>
                      <c:pt idx="288" formatCode="0.00E+00">
                        <c:v>2.1925699999999999E-5</c:v>
                      </c:pt>
                      <c:pt idx="289" formatCode="0.00E+00">
                        <c:v>2.9641999999999998E-5</c:v>
                      </c:pt>
                      <c:pt idx="290" formatCode="0.00E+00">
                        <c:v>3.9211400000000002E-5</c:v>
                      </c:pt>
                      <c:pt idx="291" formatCode="0.00E+00">
                        <c:v>3.5078199999999999E-5</c:v>
                      </c:pt>
                      <c:pt idx="292" formatCode="0.00E+00">
                        <c:v>3.3663900000000001E-5</c:v>
                      </c:pt>
                      <c:pt idx="293" formatCode="0.00E+00">
                        <c:v>2.6276100000000001E-5</c:v>
                      </c:pt>
                      <c:pt idx="294" formatCode="0.00E+00">
                        <c:v>1.8235400000000002E-5</c:v>
                      </c:pt>
                      <c:pt idx="295" formatCode="0.00E+00">
                        <c:v>2.0163E-5</c:v>
                      </c:pt>
                      <c:pt idx="296" formatCode="0.00E+00">
                        <c:v>1.4932999999999999E-5</c:v>
                      </c:pt>
                      <c:pt idx="297" formatCode="0.00E+00">
                        <c:v>1.3933200000000001E-5</c:v>
                      </c:pt>
                      <c:pt idx="298" formatCode="0.00E+00">
                        <c:v>2.53362E-5</c:v>
                      </c:pt>
                      <c:pt idx="299" formatCode="0.00E+00">
                        <c:v>1.2463800000000001E-5</c:v>
                      </c:pt>
                    </c:numCache>
                  </c:numRef>
                </c:val>
                <c:smooth val="0"/>
              </c15:ser>
            </c15:filteredLineSeries>
            <c15:filteredLineSeries>
              <c15:ser>
                <c:idx val="6"/>
                <c:order val="4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Trans!$H$1:$H$2</c15:sqref>
                        </c15:formulaRef>
                      </c:ext>
                    </c:extLst>
                    <c:strCache>
                      <c:ptCount val="2"/>
                      <c:pt idx="0">
                        <c:v>ResNet-TLFT</c:v>
                      </c:pt>
                      <c:pt idx="1">
                        <c:v>TestLoss</c:v>
                      </c:pt>
                    </c:strCache>
                  </c:strRef>
                </c:tx>
                <c:spPr>
                  <a:ln w="28575" cap="rnd">
                    <a:solidFill>
                      <a:schemeClr val="accent1">
                        <a:lumMod val="60000"/>
                      </a:schemeClr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Trans!$A$3:$A$302</c15:sqref>
                        </c15:formulaRef>
                      </c:ext>
                    </c:extLst>
                    <c:numCache>
                      <c:formatCode>General</c:formatCode>
                      <c:ptCount val="300"/>
                      <c:pt idx="0">
                        <c:v>1</c:v>
                      </c:pt>
                      <c:pt idx="1">
                        <c:v>2</c:v>
                      </c:pt>
                      <c:pt idx="2">
                        <c:v>3</c:v>
                      </c:pt>
                      <c:pt idx="3">
                        <c:v>4</c:v>
                      </c:pt>
                      <c:pt idx="4">
                        <c:v>5</c:v>
                      </c:pt>
                      <c:pt idx="5">
                        <c:v>6</c:v>
                      </c:pt>
                      <c:pt idx="6">
                        <c:v>7</c:v>
                      </c:pt>
                      <c:pt idx="7">
                        <c:v>8</c:v>
                      </c:pt>
                      <c:pt idx="8">
                        <c:v>9</c:v>
                      </c:pt>
                      <c:pt idx="9">
                        <c:v>10</c:v>
                      </c:pt>
                      <c:pt idx="10">
                        <c:v>11</c:v>
                      </c:pt>
                      <c:pt idx="11">
                        <c:v>12</c:v>
                      </c:pt>
                      <c:pt idx="12">
                        <c:v>13</c:v>
                      </c:pt>
                      <c:pt idx="13">
                        <c:v>14</c:v>
                      </c:pt>
                      <c:pt idx="14">
                        <c:v>15</c:v>
                      </c:pt>
                      <c:pt idx="15">
                        <c:v>16</c:v>
                      </c:pt>
                      <c:pt idx="16">
                        <c:v>17</c:v>
                      </c:pt>
                      <c:pt idx="17">
                        <c:v>18</c:v>
                      </c:pt>
                      <c:pt idx="18">
                        <c:v>19</c:v>
                      </c:pt>
                      <c:pt idx="19">
                        <c:v>20</c:v>
                      </c:pt>
                      <c:pt idx="20">
                        <c:v>21</c:v>
                      </c:pt>
                      <c:pt idx="21">
                        <c:v>22</c:v>
                      </c:pt>
                      <c:pt idx="22">
                        <c:v>23</c:v>
                      </c:pt>
                      <c:pt idx="23">
                        <c:v>24</c:v>
                      </c:pt>
                      <c:pt idx="24">
                        <c:v>25</c:v>
                      </c:pt>
                      <c:pt idx="25">
                        <c:v>26</c:v>
                      </c:pt>
                      <c:pt idx="26">
                        <c:v>27</c:v>
                      </c:pt>
                      <c:pt idx="27">
                        <c:v>28</c:v>
                      </c:pt>
                      <c:pt idx="28">
                        <c:v>29</c:v>
                      </c:pt>
                      <c:pt idx="29">
                        <c:v>30</c:v>
                      </c:pt>
                      <c:pt idx="30">
                        <c:v>31</c:v>
                      </c:pt>
                      <c:pt idx="31">
                        <c:v>32</c:v>
                      </c:pt>
                      <c:pt idx="32">
                        <c:v>33</c:v>
                      </c:pt>
                      <c:pt idx="33">
                        <c:v>34</c:v>
                      </c:pt>
                      <c:pt idx="34">
                        <c:v>35</c:v>
                      </c:pt>
                      <c:pt idx="35">
                        <c:v>36</c:v>
                      </c:pt>
                      <c:pt idx="36">
                        <c:v>37</c:v>
                      </c:pt>
                      <c:pt idx="37">
                        <c:v>38</c:v>
                      </c:pt>
                      <c:pt idx="38">
                        <c:v>39</c:v>
                      </c:pt>
                      <c:pt idx="39">
                        <c:v>40</c:v>
                      </c:pt>
                      <c:pt idx="40">
                        <c:v>41</c:v>
                      </c:pt>
                      <c:pt idx="41">
                        <c:v>42</c:v>
                      </c:pt>
                      <c:pt idx="42">
                        <c:v>43</c:v>
                      </c:pt>
                      <c:pt idx="43">
                        <c:v>44</c:v>
                      </c:pt>
                      <c:pt idx="44">
                        <c:v>45</c:v>
                      </c:pt>
                      <c:pt idx="45">
                        <c:v>46</c:v>
                      </c:pt>
                      <c:pt idx="46">
                        <c:v>47</c:v>
                      </c:pt>
                      <c:pt idx="47">
                        <c:v>48</c:v>
                      </c:pt>
                      <c:pt idx="48">
                        <c:v>49</c:v>
                      </c:pt>
                      <c:pt idx="49">
                        <c:v>50</c:v>
                      </c:pt>
                      <c:pt idx="50">
                        <c:v>51</c:v>
                      </c:pt>
                      <c:pt idx="51">
                        <c:v>52</c:v>
                      </c:pt>
                      <c:pt idx="52">
                        <c:v>53</c:v>
                      </c:pt>
                      <c:pt idx="53">
                        <c:v>54</c:v>
                      </c:pt>
                      <c:pt idx="54">
                        <c:v>55</c:v>
                      </c:pt>
                      <c:pt idx="55">
                        <c:v>56</c:v>
                      </c:pt>
                      <c:pt idx="56">
                        <c:v>57</c:v>
                      </c:pt>
                      <c:pt idx="57">
                        <c:v>58</c:v>
                      </c:pt>
                      <c:pt idx="58">
                        <c:v>59</c:v>
                      </c:pt>
                      <c:pt idx="59">
                        <c:v>60</c:v>
                      </c:pt>
                      <c:pt idx="60">
                        <c:v>61</c:v>
                      </c:pt>
                      <c:pt idx="61">
                        <c:v>62</c:v>
                      </c:pt>
                      <c:pt idx="62">
                        <c:v>63</c:v>
                      </c:pt>
                      <c:pt idx="63">
                        <c:v>64</c:v>
                      </c:pt>
                      <c:pt idx="64">
                        <c:v>65</c:v>
                      </c:pt>
                      <c:pt idx="65">
                        <c:v>66</c:v>
                      </c:pt>
                      <c:pt idx="66">
                        <c:v>67</c:v>
                      </c:pt>
                      <c:pt idx="67">
                        <c:v>68</c:v>
                      </c:pt>
                      <c:pt idx="68">
                        <c:v>69</c:v>
                      </c:pt>
                      <c:pt idx="69">
                        <c:v>70</c:v>
                      </c:pt>
                      <c:pt idx="70">
                        <c:v>71</c:v>
                      </c:pt>
                      <c:pt idx="71">
                        <c:v>72</c:v>
                      </c:pt>
                      <c:pt idx="72">
                        <c:v>73</c:v>
                      </c:pt>
                      <c:pt idx="73">
                        <c:v>74</c:v>
                      </c:pt>
                      <c:pt idx="74">
                        <c:v>75</c:v>
                      </c:pt>
                      <c:pt idx="75">
                        <c:v>76</c:v>
                      </c:pt>
                      <c:pt idx="76">
                        <c:v>77</c:v>
                      </c:pt>
                      <c:pt idx="77">
                        <c:v>78</c:v>
                      </c:pt>
                      <c:pt idx="78">
                        <c:v>79</c:v>
                      </c:pt>
                      <c:pt idx="79">
                        <c:v>80</c:v>
                      </c:pt>
                      <c:pt idx="80">
                        <c:v>81</c:v>
                      </c:pt>
                      <c:pt idx="81">
                        <c:v>82</c:v>
                      </c:pt>
                      <c:pt idx="82">
                        <c:v>83</c:v>
                      </c:pt>
                      <c:pt idx="83">
                        <c:v>84</c:v>
                      </c:pt>
                      <c:pt idx="84">
                        <c:v>85</c:v>
                      </c:pt>
                      <c:pt idx="85">
                        <c:v>86</c:v>
                      </c:pt>
                      <c:pt idx="86">
                        <c:v>87</c:v>
                      </c:pt>
                      <c:pt idx="87">
                        <c:v>88</c:v>
                      </c:pt>
                      <c:pt idx="88">
                        <c:v>89</c:v>
                      </c:pt>
                      <c:pt idx="89">
                        <c:v>90</c:v>
                      </c:pt>
                      <c:pt idx="90">
                        <c:v>91</c:v>
                      </c:pt>
                      <c:pt idx="91">
                        <c:v>92</c:v>
                      </c:pt>
                      <c:pt idx="92">
                        <c:v>93</c:v>
                      </c:pt>
                      <c:pt idx="93">
                        <c:v>94</c:v>
                      </c:pt>
                      <c:pt idx="94">
                        <c:v>95</c:v>
                      </c:pt>
                      <c:pt idx="95">
                        <c:v>96</c:v>
                      </c:pt>
                      <c:pt idx="96">
                        <c:v>97</c:v>
                      </c:pt>
                      <c:pt idx="97">
                        <c:v>98</c:v>
                      </c:pt>
                      <c:pt idx="98">
                        <c:v>99</c:v>
                      </c:pt>
                      <c:pt idx="99">
                        <c:v>100</c:v>
                      </c:pt>
                      <c:pt idx="100">
                        <c:v>101</c:v>
                      </c:pt>
                      <c:pt idx="101">
                        <c:v>102</c:v>
                      </c:pt>
                      <c:pt idx="102">
                        <c:v>103</c:v>
                      </c:pt>
                      <c:pt idx="103">
                        <c:v>104</c:v>
                      </c:pt>
                      <c:pt idx="104">
                        <c:v>105</c:v>
                      </c:pt>
                      <c:pt idx="105">
                        <c:v>106</c:v>
                      </c:pt>
                      <c:pt idx="106">
                        <c:v>107</c:v>
                      </c:pt>
                      <c:pt idx="107">
                        <c:v>108</c:v>
                      </c:pt>
                      <c:pt idx="108">
                        <c:v>109</c:v>
                      </c:pt>
                      <c:pt idx="109">
                        <c:v>110</c:v>
                      </c:pt>
                      <c:pt idx="110">
                        <c:v>111</c:v>
                      </c:pt>
                      <c:pt idx="111">
                        <c:v>112</c:v>
                      </c:pt>
                      <c:pt idx="112">
                        <c:v>113</c:v>
                      </c:pt>
                      <c:pt idx="113">
                        <c:v>114</c:v>
                      </c:pt>
                      <c:pt idx="114">
                        <c:v>115</c:v>
                      </c:pt>
                      <c:pt idx="115">
                        <c:v>116</c:v>
                      </c:pt>
                      <c:pt idx="116">
                        <c:v>117</c:v>
                      </c:pt>
                      <c:pt idx="117">
                        <c:v>118</c:v>
                      </c:pt>
                      <c:pt idx="118">
                        <c:v>119</c:v>
                      </c:pt>
                      <c:pt idx="119">
                        <c:v>120</c:v>
                      </c:pt>
                      <c:pt idx="120">
                        <c:v>121</c:v>
                      </c:pt>
                      <c:pt idx="121">
                        <c:v>122</c:v>
                      </c:pt>
                      <c:pt idx="122">
                        <c:v>123</c:v>
                      </c:pt>
                      <c:pt idx="123">
                        <c:v>124</c:v>
                      </c:pt>
                      <c:pt idx="124">
                        <c:v>125</c:v>
                      </c:pt>
                      <c:pt idx="125">
                        <c:v>126</c:v>
                      </c:pt>
                      <c:pt idx="126">
                        <c:v>127</c:v>
                      </c:pt>
                      <c:pt idx="127">
                        <c:v>128</c:v>
                      </c:pt>
                      <c:pt idx="128">
                        <c:v>129</c:v>
                      </c:pt>
                      <c:pt idx="129">
                        <c:v>130</c:v>
                      </c:pt>
                      <c:pt idx="130">
                        <c:v>131</c:v>
                      </c:pt>
                      <c:pt idx="131">
                        <c:v>132</c:v>
                      </c:pt>
                      <c:pt idx="132">
                        <c:v>133</c:v>
                      </c:pt>
                      <c:pt idx="133">
                        <c:v>134</c:v>
                      </c:pt>
                      <c:pt idx="134">
                        <c:v>135</c:v>
                      </c:pt>
                      <c:pt idx="135">
                        <c:v>136</c:v>
                      </c:pt>
                      <c:pt idx="136">
                        <c:v>137</c:v>
                      </c:pt>
                      <c:pt idx="137">
                        <c:v>138</c:v>
                      </c:pt>
                      <c:pt idx="138">
                        <c:v>139</c:v>
                      </c:pt>
                      <c:pt idx="139">
                        <c:v>140</c:v>
                      </c:pt>
                      <c:pt idx="140">
                        <c:v>141</c:v>
                      </c:pt>
                      <c:pt idx="141">
                        <c:v>142</c:v>
                      </c:pt>
                      <c:pt idx="142">
                        <c:v>143</c:v>
                      </c:pt>
                      <c:pt idx="143">
                        <c:v>144</c:v>
                      </c:pt>
                      <c:pt idx="144">
                        <c:v>145</c:v>
                      </c:pt>
                      <c:pt idx="145">
                        <c:v>146</c:v>
                      </c:pt>
                      <c:pt idx="146">
                        <c:v>147</c:v>
                      </c:pt>
                      <c:pt idx="147">
                        <c:v>148</c:v>
                      </c:pt>
                      <c:pt idx="148">
                        <c:v>149</c:v>
                      </c:pt>
                      <c:pt idx="149">
                        <c:v>150</c:v>
                      </c:pt>
                      <c:pt idx="150">
                        <c:v>151</c:v>
                      </c:pt>
                      <c:pt idx="151">
                        <c:v>152</c:v>
                      </c:pt>
                      <c:pt idx="152">
                        <c:v>153</c:v>
                      </c:pt>
                      <c:pt idx="153">
                        <c:v>154</c:v>
                      </c:pt>
                      <c:pt idx="154">
                        <c:v>155</c:v>
                      </c:pt>
                      <c:pt idx="155">
                        <c:v>156</c:v>
                      </c:pt>
                      <c:pt idx="156">
                        <c:v>157</c:v>
                      </c:pt>
                      <c:pt idx="157">
                        <c:v>158</c:v>
                      </c:pt>
                      <c:pt idx="158">
                        <c:v>159</c:v>
                      </c:pt>
                      <c:pt idx="159">
                        <c:v>160</c:v>
                      </c:pt>
                      <c:pt idx="160">
                        <c:v>161</c:v>
                      </c:pt>
                      <c:pt idx="161">
                        <c:v>162</c:v>
                      </c:pt>
                      <c:pt idx="162">
                        <c:v>163</c:v>
                      </c:pt>
                      <c:pt idx="163">
                        <c:v>164</c:v>
                      </c:pt>
                      <c:pt idx="164">
                        <c:v>165</c:v>
                      </c:pt>
                      <c:pt idx="165">
                        <c:v>166</c:v>
                      </c:pt>
                      <c:pt idx="166">
                        <c:v>167</c:v>
                      </c:pt>
                      <c:pt idx="167">
                        <c:v>168</c:v>
                      </c:pt>
                      <c:pt idx="168">
                        <c:v>169</c:v>
                      </c:pt>
                      <c:pt idx="169">
                        <c:v>170</c:v>
                      </c:pt>
                      <c:pt idx="170">
                        <c:v>171</c:v>
                      </c:pt>
                      <c:pt idx="171">
                        <c:v>172</c:v>
                      </c:pt>
                      <c:pt idx="172">
                        <c:v>173</c:v>
                      </c:pt>
                      <c:pt idx="173">
                        <c:v>174</c:v>
                      </c:pt>
                      <c:pt idx="174">
                        <c:v>175</c:v>
                      </c:pt>
                      <c:pt idx="175">
                        <c:v>176</c:v>
                      </c:pt>
                      <c:pt idx="176">
                        <c:v>177</c:v>
                      </c:pt>
                      <c:pt idx="177">
                        <c:v>178</c:v>
                      </c:pt>
                      <c:pt idx="178">
                        <c:v>179</c:v>
                      </c:pt>
                      <c:pt idx="179">
                        <c:v>180</c:v>
                      </c:pt>
                      <c:pt idx="180">
                        <c:v>181</c:v>
                      </c:pt>
                      <c:pt idx="181">
                        <c:v>182</c:v>
                      </c:pt>
                      <c:pt idx="182">
                        <c:v>183</c:v>
                      </c:pt>
                      <c:pt idx="183">
                        <c:v>184</c:v>
                      </c:pt>
                      <c:pt idx="184">
                        <c:v>185</c:v>
                      </c:pt>
                      <c:pt idx="185">
                        <c:v>186</c:v>
                      </c:pt>
                      <c:pt idx="186">
                        <c:v>187</c:v>
                      </c:pt>
                      <c:pt idx="187">
                        <c:v>188</c:v>
                      </c:pt>
                      <c:pt idx="188">
                        <c:v>189</c:v>
                      </c:pt>
                      <c:pt idx="189">
                        <c:v>190</c:v>
                      </c:pt>
                      <c:pt idx="190">
                        <c:v>191</c:v>
                      </c:pt>
                      <c:pt idx="191">
                        <c:v>192</c:v>
                      </c:pt>
                      <c:pt idx="192">
                        <c:v>193</c:v>
                      </c:pt>
                      <c:pt idx="193">
                        <c:v>194</c:v>
                      </c:pt>
                      <c:pt idx="194">
                        <c:v>195</c:v>
                      </c:pt>
                      <c:pt idx="195">
                        <c:v>196</c:v>
                      </c:pt>
                      <c:pt idx="196">
                        <c:v>197</c:v>
                      </c:pt>
                      <c:pt idx="197">
                        <c:v>198</c:v>
                      </c:pt>
                      <c:pt idx="198">
                        <c:v>199</c:v>
                      </c:pt>
                      <c:pt idx="199">
                        <c:v>200</c:v>
                      </c:pt>
                      <c:pt idx="200">
                        <c:v>201</c:v>
                      </c:pt>
                      <c:pt idx="201">
                        <c:v>202</c:v>
                      </c:pt>
                      <c:pt idx="202">
                        <c:v>203</c:v>
                      </c:pt>
                      <c:pt idx="203">
                        <c:v>204</c:v>
                      </c:pt>
                      <c:pt idx="204">
                        <c:v>205</c:v>
                      </c:pt>
                      <c:pt idx="205">
                        <c:v>206</c:v>
                      </c:pt>
                      <c:pt idx="206">
                        <c:v>207</c:v>
                      </c:pt>
                      <c:pt idx="207">
                        <c:v>208</c:v>
                      </c:pt>
                      <c:pt idx="208">
                        <c:v>209</c:v>
                      </c:pt>
                      <c:pt idx="209">
                        <c:v>210</c:v>
                      </c:pt>
                      <c:pt idx="210">
                        <c:v>211</c:v>
                      </c:pt>
                      <c:pt idx="211">
                        <c:v>212</c:v>
                      </c:pt>
                      <c:pt idx="212">
                        <c:v>213</c:v>
                      </c:pt>
                      <c:pt idx="213">
                        <c:v>214</c:v>
                      </c:pt>
                      <c:pt idx="214">
                        <c:v>215</c:v>
                      </c:pt>
                      <c:pt idx="215">
                        <c:v>216</c:v>
                      </c:pt>
                      <c:pt idx="216">
                        <c:v>217</c:v>
                      </c:pt>
                      <c:pt idx="217">
                        <c:v>218</c:v>
                      </c:pt>
                      <c:pt idx="218">
                        <c:v>219</c:v>
                      </c:pt>
                      <c:pt idx="219">
                        <c:v>220</c:v>
                      </c:pt>
                      <c:pt idx="220">
                        <c:v>221</c:v>
                      </c:pt>
                      <c:pt idx="221">
                        <c:v>222</c:v>
                      </c:pt>
                      <c:pt idx="222">
                        <c:v>223</c:v>
                      </c:pt>
                      <c:pt idx="223">
                        <c:v>224</c:v>
                      </c:pt>
                      <c:pt idx="224">
                        <c:v>225</c:v>
                      </c:pt>
                      <c:pt idx="225">
                        <c:v>226</c:v>
                      </c:pt>
                      <c:pt idx="226">
                        <c:v>227</c:v>
                      </c:pt>
                      <c:pt idx="227">
                        <c:v>228</c:v>
                      </c:pt>
                      <c:pt idx="228">
                        <c:v>229</c:v>
                      </c:pt>
                      <c:pt idx="229">
                        <c:v>230</c:v>
                      </c:pt>
                      <c:pt idx="230">
                        <c:v>231</c:v>
                      </c:pt>
                      <c:pt idx="231">
                        <c:v>232</c:v>
                      </c:pt>
                      <c:pt idx="232">
                        <c:v>233</c:v>
                      </c:pt>
                      <c:pt idx="233">
                        <c:v>234</c:v>
                      </c:pt>
                      <c:pt idx="234">
                        <c:v>235</c:v>
                      </c:pt>
                      <c:pt idx="235">
                        <c:v>236</c:v>
                      </c:pt>
                      <c:pt idx="236">
                        <c:v>237</c:v>
                      </c:pt>
                      <c:pt idx="237">
                        <c:v>238</c:v>
                      </c:pt>
                      <c:pt idx="238">
                        <c:v>239</c:v>
                      </c:pt>
                      <c:pt idx="239">
                        <c:v>240</c:v>
                      </c:pt>
                      <c:pt idx="240">
                        <c:v>241</c:v>
                      </c:pt>
                      <c:pt idx="241">
                        <c:v>242</c:v>
                      </c:pt>
                      <c:pt idx="242">
                        <c:v>243</c:v>
                      </c:pt>
                      <c:pt idx="243">
                        <c:v>244</c:v>
                      </c:pt>
                      <c:pt idx="244">
                        <c:v>245</c:v>
                      </c:pt>
                      <c:pt idx="245">
                        <c:v>246</c:v>
                      </c:pt>
                      <c:pt idx="246">
                        <c:v>247</c:v>
                      </c:pt>
                      <c:pt idx="247">
                        <c:v>248</c:v>
                      </c:pt>
                      <c:pt idx="248">
                        <c:v>249</c:v>
                      </c:pt>
                      <c:pt idx="249">
                        <c:v>250</c:v>
                      </c:pt>
                      <c:pt idx="250">
                        <c:v>251</c:v>
                      </c:pt>
                      <c:pt idx="251">
                        <c:v>252</c:v>
                      </c:pt>
                      <c:pt idx="252">
                        <c:v>253</c:v>
                      </c:pt>
                      <c:pt idx="253">
                        <c:v>254</c:v>
                      </c:pt>
                      <c:pt idx="254">
                        <c:v>255</c:v>
                      </c:pt>
                      <c:pt idx="255">
                        <c:v>256</c:v>
                      </c:pt>
                      <c:pt idx="256">
                        <c:v>257</c:v>
                      </c:pt>
                      <c:pt idx="257">
                        <c:v>258</c:v>
                      </c:pt>
                      <c:pt idx="258">
                        <c:v>259</c:v>
                      </c:pt>
                      <c:pt idx="259">
                        <c:v>260</c:v>
                      </c:pt>
                      <c:pt idx="260">
                        <c:v>261</c:v>
                      </c:pt>
                      <c:pt idx="261">
                        <c:v>262</c:v>
                      </c:pt>
                      <c:pt idx="262">
                        <c:v>263</c:v>
                      </c:pt>
                      <c:pt idx="263">
                        <c:v>264</c:v>
                      </c:pt>
                      <c:pt idx="264">
                        <c:v>265</c:v>
                      </c:pt>
                      <c:pt idx="265">
                        <c:v>266</c:v>
                      </c:pt>
                      <c:pt idx="266">
                        <c:v>267</c:v>
                      </c:pt>
                      <c:pt idx="267">
                        <c:v>268</c:v>
                      </c:pt>
                      <c:pt idx="268">
                        <c:v>269</c:v>
                      </c:pt>
                      <c:pt idx="269">
                        <c:v>270</c:v>
                      </c:pt>
                      <c:pt idx="270">
                        <c:v>271</c:v>
                      </c:pt>
                      <c:pt idx="271">
                        <c:v>272</c:v>
                      </c:pt>
                      <c:pt idx="272">
                        <c:v>273</c:v>
                      </c:pt>
                      <c:pt idx="273">
                        <c:v>274</c:v>
                      </c:pt>
                      <c:pt idx="274">
                        <c:v>275</c:v>
                      </c:pt>
                      <c:pt idx="275">
                        <c:v>276</c:v>
                      </c:pt>
                      <c:pt idx="276">
                        <c:v>277</c:v>
                      </c:pt>
                      <c:pt idx="277">
                        <c:v>278</c:v>
                      </c:pt>
                      <c:pt idx="278">
                        <c:v>279</c:v>
                      </c:pt>
                      <c:pt idx="279">
                        <c:v>280</c:v>
                      </c:pt>
                      <c:pt idx="280">
                        <c:v>281</c:v>
                      </c:pt>
                      <c:pt idx="281">
                        <c:v>282</c:v>
                      </c:pt>
                      <c:pt idx="282">
                        <c:v>283</c:v>
                      </c:pt>
                      <c:pt idx="283">
                        <c:v>284</c:v>
                      </c:pt>
                      <c:pt idx="284">
                        <c:v>285</c:v>
                      </c:pt>
                      <c:pt idx="285">
                        <c:v>286</c:v>
                      </c:pt>
                      <c:pt idx="286">
                        <c:v>287</c:v>
                      </c:pt>
                      <c:pt idx="287">
                        <c:v>288</c:v>
                      </c:pt>
                      <c:pt idx="288">
                        <c:v>289</c:v>
                      </c:pt>
                      <c:pt idx="289">
                        <c:v>290</c:v>
                      </c:pt>
                      <c:pt idx="290">
                        <c:v>291</c:v>
                      </c:pt>
                      <c:pt idx="291">
                        <c:v>292</c:v>
                      </c:pt>
                      <c:pt idx="292">
                        <c:v>293</c:v>
                      </c:pt>
                      <c:pt idx="293">
                        <c:v>294</c:v>
                      </c:pt>
                      <c:pt idx="294">
                        <c:v>295</c:v>
                      </c:pt>
                      <c:pt idx="295">
                        <c:v>296</c:v>
                      </c:pt>
                      <c:pt idx="296">
                        <c:v>297</c:v>
                      </c:pt>
                      <c:pt idx="297">
                        <c:v>298</c:v>
                      </c:pt>
                      <c:pt idx="298">
                        <c:v>299</c:v>
                      </c:pt>
                      <c:pt idx="299">
                        <c:v>300</c:v>
                      </c:pt>
                    </c:numCache>
                  </c:num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Trans!$H$3:$H$302</c15:sqref>
                        </c15:formulaRef>
                      </c:ext>
                    </c:extLst>
                    <c:numCache>
                      <c:formatCode>General</c:formatCode>
                      <c:ptCount val="300"/>
                      <c:pt idx="0">
                        <c:v>1.91279E-2</c:v>
                      </c:pt>
                      <c:pt idx="1">
                        <c:v>1.01221E-2</c:v>
                      </c:pt>
                      <c:pt idx="2">
                        <c:v>6.5099700000000003E-3</c:v>
                      </c:pt>
                      <c:pt idx="3">
                        <c:v>4.7672499999999998E-3</c:v>
                      </c:pt>
                      <c:pt idx="4">
                        <c:v>4.0785700000000001E-3</c:v>
                      </c:pt>
                      <c:pt idx="5">
                        <c:v>3.7739700000000002E-3</c:v>
                      </c:pt>
                      <c:pt idx="6">
                        <c:v>3.62422E-3</c:v>
                      </c:pt>
                      <c:pt idx="7">
                        <c:v>3.5088900000000002E-3</c:v>
                      </c:pt>
                      <c:pt idx="8">
                        <c:v>3.4109000000000001E-3</c:v>
                      </c:pt>
                      <c:pt idx="9">
                        <c:v>3.3876800000000001E-3</c:v>
                      </c:pt>
                      <c:pt idx="10">
                        <c:v>3.2494500000000001E-3</c:v>
                      </c:pt>
                      <c:pt idx="11">
                        <c:v>3.2042300000000002E-3</c:v>
                      </c:pt>
                      <c:pt idx="12">
                        <c:v>3.1381600000000001E-3</c:v>
                      </c:pt>
                      <c:pt idx="13">
                        <c:v>3.1124199999999999E-3</c:v>
                      </c:pt>
                      <c:pt idx="14">
                        <c:v>3.1343199999999999E-3</c:v>
                      </c:pt>
                      <c:pt idx="15">
                        <c:v>3.1026299999999999E-3</c:v>
                      </c:pt>
                      <c:pt idx="16">
                        <c:v>3.0002599999999998E-3</c:v>
                      </c:pt>
                      <c:pt idx="17">
                        <c:v>2.9895799999999999E-3</c:v>
                      </c:pt>
                      <c:pt idx="18">
                        <c:v>2.9758699999999998E-3</c:v>
                      </c:pt>
                      <c:pt idx="19">
                        <c:v>2.9866300000000001E-3</c:v>
                      </c:pt>
                      <c:pt idx="20">
                        <c:v>2.96174E-3</c:v>
                      </c:pt>
                      <c:pt idx="21">
                        <c:v>2.9830299999999998E-3</c:v>
                      </c:pt>
                      <c:pt idx="22">
                        <c:v>2.9718100000000001E-3</c:v>
                      </c:pt>
                      <c:pt idx="23">
                        <c:v>2.9775600000000002E-3</c:v>
                      </c:pt>
                      <c:pt idx="24">
                        <c:v>2.9568300000000001E-3</c:v>
                      </c:pt>
                      <c:pt idx="25">
                        <c:v>2.97291E-3</c:v>
                      </c:pt>
                      <c:pt idx="26">
                        <c:v>3.0075499999999999E-3</c:v>
                      </c:pt>
                      <c:pt idx="27">
                        <c:v>2.9662899999999999E-3</c:v>
                      </c:pt>
                      <c:pt idx="28">
                        <c:v>2.9957600000000001E-3</c:v>
                      </c:pt>
                      <c:pt idx="29">
                        <c:v>3.0163299999999998E-3</c:v>
                      </c:pt>
                      <c:pt idx="30">
                        <c:v>3.0152299999999998E-3</c:v>
                      </c:pt>
                      <c:pt idx="31">
                        <c:v>3.0437400000000001E-3</c:v>
                      </c:pt>
                      <c:pt idx="32">
                        <c:v>3.0673900000000001E-3</c:v>
                      </c:pt>
                      <c:pt idx="33">
                        <c:v>3.13555E-3</c:v>
                      </c:pt>
                      <c:pt idx="34">
                        <c:v>3.13839E-3</c:v>
                      </c:pt>
                      <c:pt idx="35">
                        <c:v>3.2385000000000001E-3</c:v>
                      </c:pt>
                      <c:pt idx="36">
                        <c:v>3.20338E-3</c:v>
                      </c:pt>
                      <c:pt idx="37">
                        <c:v>3.1718499999999999E-3</c:v>
                      </c:pt>
                      <c:pt idx="38">
                        <c:v>3.23435E-3</c:v>
                      </c:pt>
                      <c:pt idx="39">
                        <c:v>3.30467E-3</c:v>
                      </c:pt>
                      <c:pt idx="40">
                        <c:v>3.3830700000000002E-3</c:v>
                      </c:pt>
                      <c:pt idx="41">
                        <c:v>3.3691200000000002E-3</c:v>
                      </c:pt>
                      <c:pt idx="42">
                        <c:v>3.3654800000000001E-3</c:v>
                      </c:pt>
                      <c:pt idx="43">
                        <c:v>3.4389199999999998E-3</c:v>
                      </c:pt>
                      <c:pt idx="44">
                        <c:v>3.4604200000000001E-3</c:v>
                      </c:pt>
                      <c:pt idx="45">
                        <c:v>3.4631599999999998E-3</c:v>
                      </c:pt>
                      <c:pt idx="46">
                        <c:v>3.5556400000000001E-3</c:v>
                      </c:pt>
                      <c:pt idx="47">
                        <c:v>3.5838599999999999E-3</c:v>
                      </c:pt>
                      <c:pt idx="48">
                        <c:v>3.6474099999999998E-3</c:v>
                      </c:pt>
                      <c:pt idx="49">
                        <c:v>3.7669600000000002E-3</c:v>
                      </c:pt>
                      <c:pt idx="50">
                        <c:v>3.7764000000000001E-3</c:v>
                      </c:pt>
                      <c:pt idx="51">
                        <c:v>3.88756E-3</c:v>
                      </c:pt>
                      <c:pt idx="52">
                        <c:v>3.8889599999999999E-3</c:v>
                      </c:pt>
                      <c:pt idx="53">
                        <c:v>3.8696400000000001E-3</c:v>
                      </c:pt>
                      <c:pt idx="54">
                        <c:v>3.9272999999999999E-3</c:v>
                      </c:pt>
                      <c:pt idx="55">
                        <c:v>3.9911199999999999E-3</c:v>
                      </c:pt>
                      <c:pt idx="56">
                        <c:v>4.0194899999999997E-3</c:v>
                      </c:pt>
                      <c:pt idx="57">
                        <c:v>3.9783099999999997E-3</c:v>
                      </c:pt>
                      <c:pt idx="58">
                        <c:v>4.0643399999999996E-3</c:v>
                      </c:pt>
                      <c:pt idx="59">
                        <c:v>4.1665699999999996E-3</c:v>
                      </c:pt>
                      <c:pt idx="60">
                        <c:v>4.2515799999999996E-3</c:v>
                      </c:pt>
                      <c:pt idx="61">
                        <c:v>4.21208E-3</c:v>
                      </c:pt>
                      <c:pt idx="62">
                        <c:v>4.3266800000000003E-3</c:v>
                      </c:pt>
                      <c:pt idx="63">
                        <c:v>4.3234600000000003E-3</c:v>
                      </c:pt>
                      <c:pt idx="64">
                        <c:v>4.4550600000000003E-3</c:v>
                      </c:pt>
                      <c:pt idx="65">
                        <c:v>4.4601600000000003E-3</c:v>
                      </c:pt>
                      <c:pt idx="66">
                        <c:v>4.5361400000000001E-3</c:v>
                      </c:pt>
                      <c:pt idx="67">
                        <c:v>4.5165500000000003E-3</c:v>
                      </c:pt>
                      <c:pt idx="68">
                        <c:v>4.48841E-3</c:v>
                      </c:pt>
                      <c:pt idx="69">
                        <c:v>4.6948700000000003E-3</c:v>
                      </c:pt>
                      <c:pt idx="70">
                        <c:v>4.67389E-3</c:v>
                      </c:pt>
                      <c:pt idx="71">
                        <c:v>4.6350699999999998E-3</c:v>
                      </c:pt>
                      <c:pt idx="72">
                        <c:v>4.7592299999999997E-3</c:v>
                      </c:pt>
                      <c:pt idx="73">
                        <c:v>4.7573499999999996E-3</c:v>
                      </c:pt>
                      <c:pt idx="74">
                        <c:v>4.9184600000000004E-3</c:v>
                      </c:pt>
                      <c:pt idx="75">
                        <c:v>4.8184500000000002E-3</c:v>
                      </c:pt>
                      <c:pt idx="76">
                        <c:v>4.9924899999999996E-3</c:v>
                      </c:pt>
                      <c:pt idx="77">
                        <c:v>4.9739700000000003E-3</c:v>
                      </c:pt>
                      <c:pt idx="78">
                        <c:v>5.0600999999999997E-3</c:v>
                      </c:pt>
                      <c:pt idx="79">
                        <c:v>5.0789499999999996E-3</c:v>
                      </c:pt>
                      <c:pt idx="80">
                        <c:v>5.1028000000000002E-3</c:v>
                      </c:pt>
                      <c:pt idx="81">
                        <c:v>5.17235E-3</c:v>
                      </c:pt>
                      <c:pt idx="82">
                        <c:v>5.2289299999999997E-3</c:v>
                      </c:pt>
                      <c:pt idx="83">
                        <c:v>5.1560599999999996E-3</c:v>
                      </c:pt>
                      <c:pt idx="84">
                        <c:v>5.13877E-3</c:v>
                      </c:pt>
                      <c:pt idx="85">
                        <c:v>5.1960799999999996E-3</c:v>
                      </c:pt>
                      <c:pt idx="86">
                        <c:v>5.3715899999999999E-3</c:v>
                      </c:pt>
                      <c:pt idx="87">
                        <c:v>5.3964700000000004E-3</c:v>
                      </c:pt>
                      <c:pt idx="88">
                        <c:v>5.21807E-3</c:v>
                      </c:pt>
                      <c:pt idx="89">
                        <c:v>5.27094E-3</c:v>
                      </c:pt>
                      <c:pt idx="90">
                        <c:v>5.3877400000000002E-3</c:v>
                      </c:pt>
                      <c:pt idx="91">
                        <c:v>5.4487700000000003E-3</c:v>
                      </c:pt>
                      <c:pt idx="92">
                        <c:v>5.5439699999999996E-3</c:v>
                      </c:pt>
                      <c:pt idx="93">
                        <c:v>5.5118399999999996E-3</c:v>
                      </c:pt>
                      <c:pt idx="94">
                        <c:v>5.5224999999999996E-3</c:v>
                      </c:pt>
                      <c:pt idx="95">
                        <c:v>5.6587199999999999E-3</c:v>
                      </c:pt>
                      <c:pt idx="96">
                        <c:v>5.6894399999999996E-3</c:v>
                      </c:pt>
                      <c:pt idx="97">
                        <c:v>5.6914599999999997E-3</c:v>
                      </c:pt>
                      <c:pt idx="98">
                        <c:v>5.6687899999999999E-3</c:v>
                      </c:pt>
                      <c:pt idx="99">
                        <c:v>5.6927200000000001E-3</c:v>
                      </c:pt>
                      <c:pt idx="100">
                        <c:v>5.7617299999999996E-3</c:v>
                      </c:pt>
                      <c:pt idx="101">
                        <c:v>5.7140699999999999E-3</c:v>
                      </c:pt>
                      <c:pt idx="102">
                        <c:v>5.7524100000000003E-3</c:v>
                      </c:pt>
                      <c:pt idx="103">
                        <c:v>5.8011900000000003E-3</c:v>
                      </c:pt>
                      <c:pt idx="104">
                        <c:v>5.8250100000000003E-3</c:v>
                      </c:pt>
                      <c:pt idx="105">
                        <c:v>5.7916299999999999E-3</c:v>
                      </c:pt>
                      <c:pt idx="106">
                        <c:v>5.8520500000000001E-3</c:v>
                      </c:pt>
                      <c:pt idx="107">
                        <c:v>5.84301E-3</c:v>
                      </c:pt>
                      <c:pt idx="108">
                        <c:v>5.9611200000000003E-3</c:v>
                      </c:pt>
                      <c:pt idx="109">
                        <c:v>5.9782000000000004E-3</c:v>
                      </c:pt>
                      <c:pt idx="110">
                        <c:v>5.9419700000000004E-3</c:v>
                      </c:pt>
                      <c:pt idx="111">
                        <c:v>5.9839999999999997E-3</c:v>
                      </c:pt>
                      <c:pt idx="112">
                        <c:v>5.9095800000000002E-3</c:v>
                      </c:pt>
                      <c:pt idx="113">
                        <c:v>5.9600900000000004E-3</c:v>
                      </c:pt>
                      <c:pt idx="114">
                        <c:v>5.9967700000000002E-3</c:v>
                      </c:pt>
                      <c:pt idx="115">
                        <c:v>5.99214E-3</c:v>
                      </c:pt>
                      <c:pt idx="116">
                        <c:v>5.8879300000000004E-3</c:v>
                      </c:pt>
                      <c:pt idx="117">
                        <c:v>5.9978399999999999E-3</c:v>
                      </c:pt>
                      <c:pt idx="118">
                        <c:v>6.0743200000000002E-3</c:v>
                      </c:pt>
                      <c:pt idx="119">
                        <c:v>6.2589400000000002E-3</c:v>
                      </c:pt>
                      <c:pt idx="120">
                        <c:v>6.0253099999999999E-3</c:v>
                      </c:pt>
                      <c:pt idx="121">
                        <c:v>6.2192100000000002E-3</c:v>
                      </c:pt>
                      <c:pt idx="122">
                        <c:v>6.1115099999999997E-3</c:v>
                      </c:pt>
                      <c:pt idx="123">
                        <c:v>6.0577499999999998E-3</c:v>
                      </c:pt>
                      <c:pt idx="124">
                        <c:v>6.0353999999999998E-3</c:v>
                      </c:pt>
                      <c:pt idx="125">
                        <c:v>6.0418700000000004E-3</c:v>
                      </c:pt>
                      <c:pt idx="126">
                        <c:v>6.07203E-3</c:v>
                      </c:pt>
                      <c:pt idx="127">
                        <c:v>6.2875400000000003E-3</c:v>
                      </c:pt>
                      <c:pt idx="128">
                        <c:v>6.1560599999999997E-3</c:v>
                      </c:pt>
                      <c:pt idx="129">
                        <c:v>6.2015999999999998E-3</c:v>
                      </c:pt>
                      <c:pt idx="130">
                        <c:v>6.2264199999999999E-3</c:v>
                      </c:pt>
                      <c:pt idx="131">
                        <c:v>6.3669199999999999E-3</c:v>
                      </c:pt>
                      <c:pt idx="132">
                        <c:v>6.2741799999999999E-3</c:v>
                      </c:pt>
                      <c:pt idx="133">
                        <c:v>6.3573299999999996E-3</c:v>
                      </c:pt>
                      <c:pt idx="134">
                        <c:v>6.3390399999999998E-3</c:v>
                      </c:pt>
                      <c:pt idx="135">
                        <c:v>6.34586E-3</c:v>
                      </c:pt>
                      <c:pt idx="136">
                        <c:v>6.2145100000000003E-3</c:v>
                      </c:pt>
                      <c:pt idx="137">
                        <c:v>6.2759799999999996E-3</c:v>
                      </c:pt>
                      <c:pt idx="138">
                        <c:v>6.3212600000000004E-3</c:v>
                      </c:pt>
                      <c:pt idx="139">
                        <c:v>6.3397100000000001E-3</c:v>
                      </c:pt>
                      <c:pt idx="140">
                        <c:v>6.5180000000000004E-3</c:v>
                      </c:pt>
                      <c:pt idx="141">
                        <c:v>6.5484599999999999E-3</c:v>
                      </c:pt>
                      <c:pt idx="142">
                        <c:v>6.3605800000000002E-3</c:v>
                      </c:pt>
                      <c:pt idx="143">
                        <c:v>6.5230599999999998E-3</c:v>
                      </c:pt>
                      <c:pt idx="144">
                        <c:v>6.4524200000000004E-3</c:v>
                      </c:pt>
                      <c:pt idx="145">
                        <c:v>6.55531E-3</c:v>
                      </c:pt>
                      <c:pt idx="146">
                        <c:v>6.4571799999999999E-3</c:v>
                      </c:pt>
                      <c:pt idx="147">
                        <c:v>6.4744499999999996E-3</c:v>
                      </c:pt>
                      <c:pt idx="148">
                        <c:v>6.5447200000000004E-3</c:v>
                      </c:pt>
                      <c:pt idx="149">
                        <c:v>6.6000800000000004E-3</c:v>
                      </c:pt>
                      <c:pt idx="150">
                        <c:v>6.6584900000000004E-3</c:v>
                      </c:pt>
                      <c:pt idx="151">
                        <c:v>6.6496000000000003E-3</c:v>
                      </c:pt>
                      <c:pt idx="152">
                        <c:v>6.7068400000000004E-3</c:v>
                      </c:pt>
                      <c:pt idx="153">
                        <c:v>6.7023899999999999E-3</c:v>
                      </c:pt>
                      <c:pt idx="154">
                        <c:v>6.6453700000000003E-3</c:v>
                      </c:pt>
                      <c:pt idx="155">
                        <c:v>6.7844999999999997E-3</c:v>
                      </c:pt>
                      <c:pt idx="156">
                        <c:v>6.7194500000000001E-3</c:v>
                      </c:pt>
                      <c:pt idx="157">
                        <c:v>6.6937999999999998E-3</c:v>
                      </c:pt>
                      <c:pt idx="158">
                        <c:v>6.5313899999999998E-3</c:v>
                      </c:pt>
                      <c:pt idx="159">
                        <c:v>6.7411900000000002E-3</c:v>
                      </c:pt>
                      <c:pt idx="160">
                        <c:v>6.7374000000000002E-3</c:v>
                      </c:pt>
                      <c:pt idx="161">
                        <c:v>6.7110199999999998E-3</c:v>
                      </c:pt>
                      <c:pt idx="162">
                        <c:v>6.7926799999999997E-3</c:v>
                      </c:pt>
                      <c:pt idx="163">
                        <c:v>6.6998300000000004E-3</c:v>
                      </c:pt>
                      <c:pt idx="164">
                        <c:v>6.6830600000000002E-3</c:v>
                      </c:pt>
                      <c:pt idx="165">
                        <c:v>6.8489299999999996E-3</c:v>
                      </c:pt>
                      <c:pt idx="166">
                        <c:v>6.8280499999999996E-3</c:v>
                      </c:pt>
                      <c:pt idx="167">
                        <c:v>6.87997E-3</c:v>
                      </c:pt>
                      <c:pt idx="168">
                        <c:v>6.8362400000000004E-3</c:v>
                      </c:pt>
                      <c:pt idx="169">
                        <c:v>6.9447299999999997E-3</c:v>
                      </c:pt>
                      <c:pt idx="170">
                        <c:v>6.8589200000000001E-3</c:v>
                      </c:pt>
                      <c:pt idx="171">
                        <c:v>7.0729199999999999E-3</c:v>
                      </c:pt>
                      <c:pt idx="172">
                        <c:v>6.9074999999999996E-3</c:v>
                      </c:pt>
                      <c:pt idx="173">
                        <c:v>6.8696E-3</c:v>
                      </c:pt>
                      <c:pt idx="174">
                        <c:v>6.8469899999999998E-3</c:v>
                      </c:pt>
                      <c:pt idx="175">
                        <c:v>7.1559800000000002E-3</c:v>
                      </c:pt>
                      <c:pt idx="176">
                        <c:v>6.8820900000000004E-3</c:v>
                      </c:pt>
                      <c:pt idx="177">
                        <c:v>7.0824800000000004E-3</c:v>
                      </c:pt>
                      <c:pt idx="178">
                        <c:v>6.9618800000000002E-3</c:v>
                      </c:pt>
                      <c:pt idx="179">
                        <c:v>7.0721300000000003E-3</c:v>
                      </c:pt>
                      <c:pt idx="180">
                        <c:v>7.0160600000000002E-3</c:v>
                      </c:pt>
                      <c:pt idx="181">
                        <c:v>6.9730800000000004E-3</c:v>
                      </c:pt>
                      <c:pt idx="182">
                        <c:v>6.84288E-3</c:v>
                      </c:pt>
                      <c:pt idx="183">
                        <c:v>7.17967E-3</c:v>
                      </c:pt>
                      <c:pt idx="184">
                        <c:v>7.1182700000000003E-3</c:v>
                      </c:pt>
                      <c:pt idx="185">
                        <c:v>6.8938699999999999E-3</c:v>
                      </c:pt>
                      <c:pt idx="186">
                        <c:v>6.9538899999999999E-3</c:v>
                      </c:pt>
                      <c:pt idx="187">
                        <c:v>6.94015E-3</c:v>
                      </c:pt>
                      <c:pt idx="188">
                        <c:v>6.9061499999999998E-3</c:v>
                      </c:pt>
                      <c:pt idx="189">
                        <c:v>6.9854299999999999E-3</c:v>
                      </c:pt>
                      <c:pt idx="190">
                        <c:v>6.94161E-3</c:v>
                      </c:pt>
                      <c:pt idx="191">
                        <c:v>6.9714900000000003E-3</c:v>
                      </c:pt>
                      <c:pt idx="192">
                        <c:v>6.9572999999999996E-3</c:v>
                      </c:pt>
                      <c:pt idx="193">
                        <c:v>7.1350900000000002E-3</c:v>
                      </c:pt>
                      <c:pt idx="194">
                        <c:v>7.0774999999999996E-3</c:v>
                      </c:pt>
                      <c:pt idx="195">
                        <c:v>7.1484000000000001E-3</c:v>
                      </c:pt>
                      <c:pt idx="196">
                        <c:v>7.1612799999999999E-3</c:v>
                      </c:pt>
                      <c:pt idx="197">
                        <c:v>7.1004500000000003E-3</c:v>
                      </c:pt>
                      <c:pt idx="198">
                        <c:v>7.0584999999999997E-3</c:v>
                      </c:pt>
                      <c:pt idx="199">
                        <c:v>7.1511200000000004E-3</c:v>
                      </c:pt>
                      <c:pt idx="200">
                        <c:v>7.34119E-3</c:v>
                      </c:pt>
                      <c:pt idx="201">
                        <c:v>7.0928500000000004E-3</c:v>
                      </c:pt>
                      <c:pt idx="202">
                        <c:v>7.15483E-3</c:v>
                      </c:pt>
                      <c:pt idx="203">
                        <c:v>7.2159199999999998E-3</c:v>
                      </c:pt>
                      <c:pt idx="204">
                        <c:v>6.9746299999999999E-3</c:v>
                      </c:pt>
                      <c:pt idx="205">
                        <c:v>7.14972E-3</c:v>
                      </c:pt>
                      <c:pt idx="206">
                        <c:v>7.08313E-3</c:v>
                      </c:pt>
                      <c:pt idx="207">
                        <c:v>7.0873100000000003E-3</c:v>
                      </c:pt>
                      <c:pt idx="208">
                        <c:v>7.0097700000000002E-3</c:v>
                      </c:pt>
                      <c:pt idx="209">
                        <c:v>7.4014099999999998E-3</c:v>
                      </c:pt>
                      <c:pt idx="210">
                        <c:v>7.3591100000000003E-3</c:v>
                      </c:pt>
                      <c:pt idx="211">
                        <c:v>7.1543099999999997E-3</c:v>
                      </c:pt>
                      <c:pt idx="212">
                        <c:v>7.0179500000000002E-3</c:v>
                      </c:pt>
                      <c:pt idx="213">
                        <c:v>7.0203799999999997E-3</c:v>
                      </c:pt>
                      <c:pt idx="214">
                        <c:v>7.2547699999999998E-3</c:v>
                      </c:pt>
                      <c:pt idx="215">
                        <c:v>7.1031100000000002E-3</c:v>
                      </c:pt>
                      <c:pt idx="216">
                        <c:v>7.2383600000000001E-3</c:v>
                      </c:pt>
                      <c:pt idx="217">
                        <c:v>7.2396600000000002E-3</c:v>
                      </c:pt>
                      <c:pt idx="218">
                        <c:v>7.0715400000000003E-3</c:v>
                      </c:pt>
                      <c:pt idx="219">
                        <c:v>7.0012199999999998E-3</c:v>
                      </c:pt>
                      <c:pt idx="220">
                        <c:v>7.1740099999999998E-3</c:v>
                      </c:pt>
                      <c:pt idx="221">
                        <c:v>6.9342300000000004E-3</c:v>
                      </c:pt>
                      <c:pt idx="222">
                        <c:v>7.2422800000000002E-3</c:v>
                      </c:pt>
                      <c:pt idx="223">
                        <c:v>7.1516599999999998E-3</c:v>
                      </c:pt>
                      <c:pt idx="224">
                        <c:v>7.0217999999999999E-3</c:v>
                      </c:pt>
                      <c:pt idx="225">
                        <c:v>7.10605E-3</c:v>
                      </c:pt>
                      <c:pt idx="226">
                        <c:v>6.9535899999999999E-3</c:v>
                      </c:pt>
                      <c:pt idx="227">
                        <c:v>7.0766500000000003E-3</c:v>
                      </c:pt>
                      <c:pt idx="228">
                        <c:v>7.1486700000000002E-3</c:v>
                      </c:pt>
                      <c:pt idx="229">
                        <c:v>7.2861599999999999E-3</c:v>
                      </c:pt>
                      <c:pt idx="230">
                        <c:v>7.33214E-3</c:v>
                      </c:pt>
                      <c:pt idx="231">
                        <c:v>7.2607499999999998E-3</c:v>
                      </c:pt>
                      <c:pt idx="232">
                        <c:v>7.2410399999999998E-3</c:v>
                      </c:pt>
                      <c:pt idx="233">
                        <c:v>7.2104100000000004E-3</c:v>
                      </c:pt>
                      <c:pt idx="234">
                        <c:v>7.2461100000000001E-3</c:v>
                      </c:pt>
                      <c:pt idx="235">
                        <c:v>7.2702499999999998E-3</c:v>
                      </c:pt>
                      <c:pt idx="236">
                        <c:v>7.4085399999999999E-3</c:v>
                      </c:pt>
                      <c:pt idx="237">
                        <c:v>7.1672799999999998E-3</c:v>
                      </c:pt>
                      <c:pt idx="238">
                        <c:v>7.2024999999999997E-3</c:v>
                      </c:pt>
                      <c:pt idx="239">
                        <c:v>7.4612899999999998E-3</c:v>
                      </c:pt>
                      <c:pt idx="240">
                        <c:v>7.35391E-3</c:v>
                      </c:pt>
                      <c:pt idx="241">
                        <c:v>7.0470200000000002E-3</c:v>
                      </c:pt>
                      <c:pt idx="242">
                        <c:v>7.2608400000000002E-3</c:v>
                      </c:pt>
                      <c:pt idx="243">
                        <c:v>7.3415700000000004E-3</c:v>
                      </c:pt>
                      <c:pt idx="244">
                        <c:v>7.3993599999999998E-3</c:v>
                      </c:pt>
                      <c:pt idx="245">
                        <c:v>7.3488E-3</c:v>
                      </c:pt>
                      <c:pt idx="246">
                        <c:v>7.5119100000000001E-3</c:v>
                      </c:pt>
                      <c:pt idx="247">
                        <c:v>7.2516400000000002E-3</c:v>
                      </c:pt>
                      <c:pt idx="248">
                        <c:v>7.10606E-3</c:v>
                      </c:pt>
                      <c:pt idx="249">
                        <c:v>7.3666599999999997E-3</c:v>
                      </c:pt>
                      <c:pt idx="250">
                        <c:v>7.3771699999999997E-3</c:v>
                      </c:pt>
                      <c:pt idx="251">
                        <c:v>7.3404400000000002E-3</c:v>
                      </c:pt>
                      <c:pt idx="252">
                        <c:v>7.3375100000000002E-3</c:v>
                      </c:pt>
                      <c:pt idx="253">
                        <c:v>7.3115999999999997E-3</c:v>
                      </c:pt>
                      <c:pt idx="254">
                        <c:v>7.3521699999999999E-3</c:v>
                      </c:pt>
                      <c:pt idx="255">
                        <c:v>7.3813799999999999E-3</c:v>
                      </c:pt>
                      <c:pt idx="256">
                        <c:v>7.4820399999999997E-3</c:v>
                      </c:pt>
                      <c:pt idx="257">
                        <c:v>7.4065900000000002E-3</c:v>
                      </c:pt>
                      <c:pt idx="258">
                        <c:v>7.3321799999999998E-3</c:v>
                      </c:pt>
                      <c:pt idx="259">
                        <c:v>7.3602600000000004E-3</c:v>
                      </c:pt>
                      <c:pt idx="260">
                        <c:v>7.3613799999999998E-3</c:v>
                      </c:pt>
                      <c:pt idx="261">
                        <c:v>7.3616799999999998E-3</c:v>
                      </c:pt>
                      <c:pt idx="262">
                        <c:v>7.1859300000000001E-3</c:v>
                      </c:pt>
                      <c:pt idx="263">
                        <c:v>7.15908E-3</c:v>
                      </c:pt>
                      <c:pt idx="264">
                        <c:v>7.1873299999999996E-3</c:v>
                      </c:pt>
                      <c:pt idx="265">
                        <c:v>7.2139200000000004E-3</c:v>
                      </c:pt>
                      <c:pt idx="266">
                        <c:v>7.4755899999999998E-3</c:v>
                      </c:pt>
                      <c:pt idx="267">
                        <c:v>7.1124300000000003E-3</c:v>
                      </c:pt>
                      <c:pt idx="268">
                        <c:v>7.0930999999999998E-3</c:v>
                      </c:pt>
                      <c:pt idx="269">
                        <c:v>7.1595599999999997E-3</c:v>
                      </c:pt>
                      <c:pt idx="270">
                        <c:v>7.26393E-3</c:v>
                      </c:pt>
                      <c:pt idx="271">
                        <c:v>7.2514700000000003E-3</c:v>
                      </c:pt>
                      <c:pt idx="272">
                        <c:v>7.3238799999999996E-3</c:v>
                      </c:pt>
                      <c:pt idx="273">
                        <c:v>7.2417100000000002E-3</c:v>
                      </c:pt>
                      <c:pt idx="274">
                        <c:v>7.1817900000000004E-3</c:v>
                      </c:pt>
                      <c:pt idx="275">
                        <c:v>7.2704600000000003E-3</c:v>
                      </c:pt>
                      <c:pt idx="276">
                        <c:v>7.3294800000000002E-3</c:v>
                      </c:pt>
                      <c:pt idx="277">
                        <c:v>7.4811699999999997E-3</c:v>
                      </c:pt>
                      <c:pt idx="278">
                        <c:v>7.27665E-3</c:v>
                      </c:pt>
                      <c:pt idx="279">
                        <c:v>7.5753799999999996E-3</c:v>
                      </c:pt>
                      <c:pt idx="280">
                        <c:v>7.3930200000000001E-3</c:v>
                      </c:pt>
                      <c:pt idx="281">
                        <c:v>7.4119900000000002E-3</c:v>
                      </c:pt>
                      <c:pt idx="282">
                        <c:v>7.4036099999999997E-3</c:v>
                      </c:pt>
                      <c:pt idx="283">
                        <c:v>7.5337099999999999E-3</c:v>
                      </c:pt>
                      <c:pt idx="284">
                        <c:v>7.4012100000000001E-3</c:v>
                      </c:pt>
                      <c:pt idx="285">
                        <c:v>7.6790499999999998E-3</c:v>
                      </c:pt>
                      <c:pt idx="286">
                        <c:v>7.4742100000000002E-3</c:v>
                      </c:pt>
                      <c:pt idx="287">
                        <c:v>7.3650499999999997E-3</c:v>
                      </c:pt>
                      <c:pt idx="288">
                        <c:v>7.4382800000000002E-3</c:v>
                      </c:pt>
                      <c:pt idx="289">
                        <c:v>7.7823900000000001E-3</c:v>
                      </c:pt>
                      <c:pt idx="290">
                        <c:v>7.6323600000000004E-3</c:v>
                      </c:pt>
                      <c:pt idx="291">
                        <c:v>7.6231099999999998E-3</c:v>
                      </c:pt>
                      <c:pt idx="292">
                        <c:v>7.5512799999999996E-3</c:v>
                      </c:pt>
                      <c:pt idx="293">
                        <c:v>7.3085499999999996E-3</c:v>
                      </c:pt>
                      <c:pt idx="294">
                        <c:v>7.3819100000000002E-3</c:v>
                      </c:pt>
                      <c:pt idx="295">
                        <c:v>7.36135E-3</c:v>
                      </c:pt>
                      <c:pt idx="296">
                        <c:v>7.6520199999999998E-3</c:v>
                      </c:pt>
                      <c:pt idx="297">
                        <c:v>7.5882800000000002E-3</c:v>
                      </c:pt>
                      <c:pt idx="298">
                        <c:v>7.4837699999999998E-3</c:v>
                      </c:pt>
                      <c:pt idx="299">
                        <c:v>7.5337099999999999E-3</c:v>
                      </c:pt>
                    </c:numCache>
                  </c:numRef>
                </c:val>
                <c:smooth val="0"/>
              </c15:ser>
            </c15:filteredLineSeries>
            <c15:filteredLineSeries>
              <c15:ser>
                <c:idx val="8"/>
                <c:order val="5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Trans!$J$1:$J$2</c15:sqref>
                        </c15:formulaRef>
                      </c:ext>
                    </c:extLst>
                    <c:strCache>
                      <c:ptCount val="2"/>
                      <c:pt idx="0">
                        <c:v>ResNet-TLFF</c:v>
                      </c:pt>
                      <c:pt idx="1">
                        <c:v>TrainLoss</c:v>
                      </c:pt>
                    </c:strCache>
                  </c:strRef>
                </c:tx>
                <c:spPr>
                  <a:ln w="28575" cap="rnd">
                    <a:solidFill>
                      <a:schemeClr val="accent3">
                        <a:lumMod val="60000"/>
                      </a:schemeClr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Trans!$A$3:$A$302</c15:sqref>
                        </c15:formulaRef>
                      </c:ext>
                    </c:extLst>
                    <c:numCache>
                      <c:formatCode>General</c:formatCode>
                      <c:ptCount val="300"/>
                      <c:pt idx="0">
                        <c:v>1</c:v>
                      </c:pt>
                      <c:pt idx="1">
                        <c:v>2</c:v>
                      </c:pt>
                      <c:pt idx="2">
                        <c:v>3</c:v>
                      </c:pt>
                      <c:pt idx="3">
                        <c:v>4</c:v>
                      </c:pt>
                      <c:pt idx="4">
                        <c:v>5</c:v>
                      </c:pt>
                      <c:pt idx="5">
                        <c:v>6</c:v>
                      </c:pt>
                      <c:pt idx="6">
                        <c:v>7</c:v>
                      </c:pt>
                      <c:pt idx="7">
                        <c:v>8</c:v>
                      </c:pt>
                      <c:pt idx="8">
                        <c:v>9</c:v>
                      </c:pt>
                      <c:pt idx="9">
                        <c:v>10</c:v>
                      </c:pt>
                      <c:pt idx="10">
                        <c:v>11</c:v>
                      </c:pt>
                      <c:pt idx="11">
                        <c:v>12</c:v>
                      </c:pt>
                      <c:pt idx="12">
                        <c:v>13</c:v>
                      </c:pt>
                      <c:pt idx="13">
                        <c:v>14</c:v>
                      </c:pt>
                      <c:pt idx="14">
                        <c:v>15</c:v>
                      </c:pt>
                      <c:pt idx="15">
                        <c:v>16</c:v>
                      </c:pt>
                      <c:pt idx="16">
                        <c:v>17</c:v>
                      </c:pt>
                      <c:pt idx="17">
                        <c:v>18</c:v>
                      </c:pt>
                      <c:pt idx="18">
                        <c:v>19</c:v>
                      </c:pt>
                      <c:pt idx="19">
                        <c:v>20</c:v>
                      </c:pt>
                      <c:pt idx="20">
                        <c:v>21</c:v>
                      </c:pt>
                      <c:pt idx="21">
                        <c:v>22</c:v>
                      </c:pt>
                      <c:pt idx="22">
                        <c:v>23</c:v>
                      </c:pt>
                      <c:pt idx="23">
                        <c:v>24</c:v>
                      </c:pt>
                      <c:pt idx="24">
                        <c:v>25</c:v>
                      </c:pt>
                      <c:pt idx="25">
                        <c:v>26</c:v>
                      </c:pt>
                      <c:pt idx="26">
                        <c:v>27</c:v>
                      </c:pt>
                      <c:pt idx="27">
                        <c:v>28</c:v>
                      </c:pt>
                      <c:pt idx="28">
                        <c:v>29</c:v>
                      </c:pt>
                      <c:pt idx="29">
                        <c:v>30</c:v>
                      </c:pt>
                      <c:pt idx="30">
                        <c:v>31</c:v>
                      </c:pt>
                      <c:pt idx="31">
                        <c:v>32</c:v>
                      </c:pt>
                      <c:pt idx="32">
                        <c:v>33</c:v>
                      </c:pt>
                      <c:pt idx="33">
                        <c:v>34</c:v>
                      </c:pt>
                      <c:pt idx="34">
                        <c:v>35</c:v>
                      </c:pt>
                      <c:pt idx="35">
                        <c:v>36</c:v>
                      </c:pt>
                      <c:pt idx="36">
                        <c:v>37</c:v>
                      </c:pt>
                      <c:pt idx="37">
                        <c:v>38</c:v>
                      </c:pt>
                      <c:pt idx="38">
                        <c:v>39</c:v>
                      </c:pt>
                      <c:pt idx="39">
                        <c:v>40</c:v>
                      </c:pt>
                      <c:pt idx="40">
                        <c:v>41</c:v>
                      </c:pt>
                      <c:pt idx="41">
                        <c:v>42</c:v>
                      </c:pt>
                      <c:pt idx="42">
                        <c:v>43</c:v>
                      </c:pt>
                      <c:pt idx="43">
                        <c:v>44</c:v>
                      </c:pt>
                      <c:pt idx="44">
                        <c:v>45</c:v>
                      </c:pt>
                      <c:pt idx="45">
                        <c:v>46</c:v>
                      </c:pt>
                      <c:pt idx="46">
                        <c:v>47</c:v>
                      </c:pt>
                      <c:pt idx="47">
                        <c:v>48</c:v>
                      </c:pt>
                      <c:pt idx="48">
                        <c:v>49</c:v>
                      </c:pt>
                      <c:pt idx="49">
                        <c:v>50</c:v>
                      </c:pt>
                      <c:pt idx="50">
                        <c:v>51</c:v>
                      </c:pt>
                      <c:pt idx="51">
                        <c:v>52</c:v>
                      </c:pt>
                      <c:pt idx="52">
                        <c:v>53</c:v>
                      </c:pt>
                      <c:pt idx="53">
                        <c:v>54</c:v>
                      </c:pt>
                      <c:pt idx="54">
                        <c:v>55</c:v>
                      </c:pt>
                      <c:pt idx="55">
                        <c:v>56</c:v>
                      </c:pt>
                      <c:pt idx="56">
                        <c:v>57</c:v>
                      </c:pt>
                      <c:pt idx="57">
                        <c:v>58</c:v>
                      </c:pt>
                      <c:pt idx="58">
                        <c:v>59</c:v>
                      </c:pt>
                      <c:pt idx="59">
                        <c:v>60</c:v>
                      </c:pt>
                      <c:pt idx="60">
                        <c:v>61</c:v>
                      </c:pt>
                      <c:pt idx="61">
                        <c:v>62</c:v>
                      </c:pt>
                      <c:pt idx="62">
                        <c:v>63</c:v>
                      </c:pt>
                      <c:pt idx="63">
                        <c:v>64</c:v>
                      </c:pt>
                      <c:pt idx="64">
                        <c:v>65</c:v>
                      </c:pt>
                      <c:pt idx="65">
                        <c:v>66</c:v>
                      </c:pt>
                      <c:pt idx="66">
                        <c:v>67</c:v>
                      </c:pt>
                      <c:pt idx="67">
                        <c:v>68</c:v>
                      </c:pt>
                      <c:pt idx="68">
                        <c:v>69</c:v>
                      </c:pt>
                      <c:pt idx="69">
                        <c:v>70</c:v>
                      </c:pt>
                      <c:pt idx="70">
                        <c:v>71</c:v>
                      </c:pt>
                      <c:pt idx="71">
                        <c:v>72</c:v>
                      </c:pt>
                      <c:pt idx="72">
                        <c:v>73</c:v>
                      </c:pt>
                      <c:pt idx="73">
                        <c:v>74</c:v>
                      </c:pt>
                      <c:pt idx="74">
                        <c:v>75</c:v>
                      </c:pt>
                      <c:pt idx="75">
                        <c:v>76</c:v>
                      </c:pt>
                      <c:pt idx="76">
                        <c:v>77</c:v>
                      </c:pt>
                      <c:pt idx="77">
                        <c:v>78</c:v>
                      </c:pt>
                      <c:pt idx="78">
                        <c:v>79</c:v>
                      </c:pt>
                      <c:pt idx="79">
                        <c:v>80</c:v>
                      </c:pt>
                      <c:pt idx="80">
                        <c:v>81</c:v>
                      </c:pt>
                      <c:pt idx="81">
                        <c:v>82</c:v>
                      </c:pt>
                      <c:pt idx="82">
                        <c:v>83</c:v>
                      </c:pt>
                      <c:pt idx="83">
                        <c:v>84</c:v>
                      </c:pt>
                      <c:pt idx="84">
                        <c:v>85</c:v>
                      </c:pt>
                      <c:pt idx="85">
                        <c:v>86</c:v>
                      </c:pt>
                      <c:pt idx="86">
                        <c:v>87</c:v>
                      </c:pt>
                      <c:pt idx="87">
                        <c:v>88</c:v>
                      </c:pt>
                      <c:pt idx="88">
                        <c:v>89</c:v>
                      </c:pt>
                      <c:pt idx="89">
                        <c:v>90</c:v>
                      </c:pt>
                      <c:pt idx="90">
                        <c:v>91</c:v>
                      </c:pt>
                      <c:pt idx="91">
                        <c:v>92</c:v>
                      </c:pt>
                      <c:pt idx="92">
                        <c:v>93</c:v>
                      </c:pt>
                      <c:pt idx="93">
                        <c:v>94</c:v>
                      </c:pt>
                      <c:pt idx="94">
                        <c:v>95</c:v>
                      </c:pt>
                      <c:pt idx="95">
                        <c:v>96</c:v>
                      </c:pt>
                      <c:pt idx="96">
                        <c:v>97</c:v>
                      </c:pt>
                      <c:pt idx="97">
                        <c:v>98</c:v>
                      </c:pt>
                      <c:pt idx="98">
                        <c:v>99</c:v>
                      </c:pt>
                      <c:pt idx="99">
                        <c:v>100</c:v>
                      </c:pt>
                      <c:pt idx="100">
                        <c:v>101</c:v>
                      </c:pt>
                      <c:pt idx="101">
                        <c:v>102</c:v>
                      </c:pt>
                      <c:pt idx="102">
                        <c:v>103</c:v>
                      </c:pt>
                      <c:pt idx="103">
                        <c:v>104</c:v>
                      </c:pt>
                      <c:pt idx="104">
                        <c:v>105</c:v>
                      </c:pt>
                      <c:pt idx="105">
                        <c:v>106</c:v>
                      </c:pt>
                      <c:pt idx="106">
                        <c:v>107</c:v>
                      </c:pt>
                      <c:pt idx="107">
                        <c:v>108</c:v>
                      </c:pt>
                      <c:pt idx="108">
                        <c:v>109</c:v>
                      </c:pt>
                      <c:pt idx="109">
                        <c:v>110</c:v>
                      </c:pt>
                      <c:pt idx="110">
                        <c:v>111</c:v>
                      </c:pt>
                      <c:pt idx="111">
                        <c:v>112</c:v>
                      </c:pt>
                      <c:pt idx="112">
                        <c:v>113</c:v>
                      </c:pt>
                      <c:pt idx="113">
                        <c:v>114</c:v>
                      </c:pt>
                      <c:pt idx="114">
                        <c:v>115</c:v>
                      </c:pt>
                      <c:pt idx="115">
                        <c:v>116</c:v>
                      </c:pt>
                      <c:pt idx="116">
                        <c:v>117</c:v>
                      </c:pt>
                      <c:pt idx="117">
                        <c:v>118</c:v>
                      </c:pt>
                      <c:pt idx="118">
                        <c:v>119</c:v>
                      </c:pt>
                      <c:pt idx="119">
                        <c:v>120</c:v>
                      </c:pt>
                      <c:pt idx="120">
                        <c:v>121</c:v>
                      </c:pt>
                      <c:pt idx="121">
                        <c:v>122</c:v>
                      </c:pt>
                      <c:pt idx="122">
                        <c:v>123</c:v>
                      </c:pt>
                      <c:pt idx="123">
                        <c:v>124</c:v>
                      </c:pt>
                      <c:pt idx="124">
                        <c:v>125</c:v>
                      </c:pt>
                      <c:pt idx="125">
                        <c:v>126</c:v>
                      </c:pt>
                      <c:pt idx="126">
                        <c:v>127</c:v>
                      </c:pt>
                      <c:pt idx="127">
                        <c:v>128</c:v>
                      </c:pt>
                      <c:pt idx="128">
                        <c:v>129</c:v>
                      </c:pt>
                      <c:pt idx="129">
                        <c:v>130</c:v>
                      </c:pt>
                      <c:pt idx="130">
                        <c:v>131</c:v>
                      </c:pt>
                      <c:pt idx="131">
                        <c:v>132</c:v>
                      </c:pt>
                      <c:pt idx="132">
                        <c:v>133</c:v>
                      </c:pt>
                      <c:pt idx="133">
                        <c:v>134</c:v>
                      </c:pt>
                      <c:pt idx="134">
                        <c:v>135</c:v>
                      </c:pt>
                      <c:pt idx="135">
                        <c:v>136</c:v>
                      </c:pt>
                      <c:pt idx="136">
                        <c:v>137</c:v>
                      </c:pt>
                      <c:pt idx="137">
                        <c:v>138</c:v>
                      </c:pt>
                      <c:pt idx="138">
                        <c:v>139</c:v>
                      </c:pt>
                      <c:pt idx="139">
                        <c:v>140</c:v>
                      </c:pt>
                      <c:pt idx="140">
                        <c:v>141</c:v>
                      </c:pt>
                      <c:pt idx="141">
                        <c:v>142</c:v>
                      </c:pt>
                      <c:pt idx="142">
                        <c:v>143</c:v>
                      </c:pt>
                      <c:pt idx="143">
                        <c:v>144</c:v>
                      </c:pt>
                      <c:pt idx="144">
                        <c:v>145</c:v>
                      </c:pt>
                      <c:pt idx="145">
                        <c:v>146</c:v>
                      </c:pt>
                      <c:pt idx="146">
                        <c:v>147</c:v>
                      </c:pt>
                      <c:pt idx="147">
                        <c:v>148</c:v>
                      </c:pt>
                      <c:pt idx="148">
                        <c:v>149</c:v>
                      </c:pt>
                      <c:pt idx="149">
                        <c:v>150</c:v>
                      </c:pt>
                      <c:pt idx="150">
                        <c:v>151</c:v>
                      </c:pt>
                      <c:pt idx="151">
                        <c:v>152</c:v>
                      </c:pt>
                      <c:pt idx="152">
                        <c:v>153</c:v>
                      </c:pt>
                      <c:pt idx="153">
                        <c:v>154</c:v>
                      </c:pt>
                      <c:pt idx="154">
                        <c:v>155</c:v>
                      </c:pt>
                      <c:pt idx="155">
                        <c:v>156</c:v>
                      </c:pt>
                      <c:pt idx="156">
                        <c:v>157</c:v>
                      </c:pt>
                      <c:pt idx="157">
                        <c:v>158</c:v>
                      </c:pt>
                      <c:pt idx="158">
                        <c:v>159</c:v>
                      </c:pt>
                      <c:pt idx="159">
                        <c:v>160</c:v>
                      </c:pt>
                      <c:pt idx="160">
                        <c:v>161</c:v>
                      </c:pt>
                      <c:pt idx="161">
                        <c:v>162</c:v>
                      </c:pt>
                      <c:pt idx="162">
                        <c:v>163</c:v>
                      </c:pt>
                      <c:pt idx="163">
                        <c:v>164</c:v>
                      </c:pt>
                      <c:pt idx="164">
                        <c:v>165</c:v>
                      </c:pt>
                      <c:pt idx="165">
                        <c:v>166</c:v>
                      </c:pt>
                      <c:pt idx="166">
                        <c:v>167</c:v>
                      </c:pt>
                      <c:pt idx="167">
                        <c:v>168</c:v>
                      </c:pt>
                      <c:pt idx="168">
                        <c:v>169</c:v>
                      </c:pt>
                      <c:pt idx="169">
                        <c:v>170</c:v>
                      </c:pt>
                      <c:pt idx="170">
                        <c:v>171</c:v>
                      </c:pt>
                      <c:pt idx="171">
                        <c:v>172</c:v>
                      </c:pt>
                      <c:pt idx="172">
                        <c:v>173</c:v>
                      </c:pt>
                      <c:pt idx="173">
                        <c:v>174</c:v>
                      </c:pt>
                      <c:pt idx="174">
                        <c:v>175</c:v>
                      </c:pt>
                      <c:pt idx="175">
                        <c:v>176</c:v>
                      </c:pt>
                      <c:pt idx="176">
                        <c:v>177</c:v>
                      </c:pt>
                      <c:pt idx="177">
                        <c:v>178</c:v>
                      </c:pt>
                      <c:pt idx="178">
                        <c:v>179</c:v>
                      </c:pt>
                      <c:pt idx="179">
                        <c:v>180</c:v>
                      </c:pt>
                      <c:pt idx="180">
                        <c:v>181</c:v>
                      </c:pt>
                      <c:pt idx="181">
                        <c:v>182</c:v>
                      </c:pt>
                      <c:pt idx="182">
                        <c:v>183</c:v>
                      </c:pt>
                      <c:pt idx="183">
                        <c:v>184</c:v>
                      </c:pt>
                      <c:pt idx="184">
                        <c:v>185</c:v>
                      </c:pt>
                      <c:pt idx="185">
                        <c:v>186</c:v>
                      </c:pt>
                      <c:pt idx="186">
                        <c:v>187</c:v>
                      </c:pt>
                      <c:pt idx="187">
                        <c:v>188</c:v>
                      </c:pt>
                      <c:pt idx="188">
                        <c:v>189</c:v>
                      </c:pt>
                      <c:pt idx="189">
                        <c:v>190</c:v>
                      </c:pt>
                      <c:pt idx="190">
                        <c:v>191</c:v>
                      </c:pt>
                      <c:pt idx="191">
                        <c:v>192</c:v>
                      </c:pt>
                      <c:pt idx="192">
                        <c:v>193</c:v>
                      </c:pt>
                      <c:pt idx="193">
                        <c:v>194</c:v>
                      </c:pt>
                      <c:pt idx="194">
                        <c:v>195</c:v>
                      </c:pt>
                      <c:pt idx="195">
                        <c:v>196</c:v>
                      </c:pt>
                      <c:pt idx="196">
                        <c:v>197</c:v>
                      </c:pt>
                      <c:pt idx="197">
                        <c:v>198</c:v>
                      </c:pt>
                      <c:pt idx="198">
                        <c:v>199</c:v>
                      </c:pt>
                      <c:pt idx="199">
                        <c:v>200</c:v>
                      </c:pt>
                      <c:pt idx="200">
                        <c:v>201</c:v>
                      </c:pt>
                      <c:pt idx="201">
                        <c:v>202</c:v>
                      </c:pt>
                      <c:pt idx="202">
                        <c:v>203</c:v>
                      </c:pt>
                      <c:pt idx="203">
                        <c:v>204</c:v>
                      </c:pt>
                      <c:pt idx="204">
                        <c:v>205</c:v>
                      </c:pt>
                      <c:pt idx="205">
                        <c:v>206</c:v>
                      </c:pt>
                      <c:pt idx="206">
                        <c:v>207</c:v>
                      </c:pt>
                      <c:pt idx="207">
                        <c:v>208</c:v>
                      </c:pt>
                      <c:pt idx="208">
                        <c:v>209</c:v>
                      </c:pt>
                      <c:pt idx="209">
                        <c:v>210</c:v>
                      </c:pt>
                      <c:pt idx="210">
                        <c:v>211</c:v>
                      </c:pt>
                      <c:pt idx="211">
                        <c:v>212</c:v>
                      </c:pt>
                      <c:pt idx="212">
                        <c:v>213</c:v>
                      </c:pt>
                      <c:pt idx="213">
                        <c:v>214</c:v>
                      </c:pt>
                      <c:pt idx="214">
                        <c:v>215</c:v>
                      </c:pt>
                      <c:pt idx="215">
                        <c:v>216</c:v>
                      </c:pt>
                      <c:pt idx="216">
                        <c:v>217</c:v>
                      </c:pt>
                      <c:pt idx="217">
                        <c:v>218</c:v>
                      </c:pt>
                      <c:pt idx="218">
                        <c:v>219</c:v>
                      </c:pt>
                      <c:pt idx="219">
                        <c:v>220</c:v>
                      </c:pt>
                      <c:pt idx="220">
                        <c:v>221</c:v>
                      </c:pt>
                      <c:pt idx="221">
                        <c:v>222</c:v>
                      </c:pt>
                      <c:pt idx="222">
                        <c:v>223</c:v>
                      </c:pt>
                      <c:pt idx="223">
                        <c:v>224</c:v>
                      </c:pt>
                      <c:pt idx="224">
                        <c:v>225</c:v>
                      </c:pt>
                      <c:pt idx="225">
                        <c:v>226</c:v>
                      </c:pt>
                      <c:pt idx="226">
                        <c:v>227</c:v>
                      </c:pt>
                      <c:pt idx="227">
                        <c:v>228</c:v>
                      </c:pt>
                      <c:pt idx="228">
                        <c:v>229</c:v>
                      </c:pt>
                      <c:pt idx="229">
                        <c:v>230</c:v>
                      </c:pt>
                      <c:pt idx="230">
                        <c:v>231</c:v>
                      </c:pt>
                      <c:pt idx="231">
                        <c:v>232</c:v>
                      </c:pt>
                      <c:pt idx="232">
                        <c:v>233</c:v>
                      </c:pt>
                      <c:pt idx="233">
                        <c:v>234</c:v>
                      </c:pt>
                      <c:pt idx="234">
                        <c:v>235</c:v>
                      </c:pt>
                      <c:pt idx="235">
                        <c:v>236</c:v>
                      </c:pt>
                      <c:pt idx="236">
                        <c:v>237</c:v>
                      </c:pt>
                      <c:pt idx="237">
                        <c:v>238</c:v>
                      </c:pt>
                      <c:pt idx="238">
                        <c:v>239</c:v>
                      </c:pt>
                      <c:pt idx="239">
                        <c:v>240</c:v>
                      </c:pt>
                      <c:pt idx="240">
                        <c:v>241</c:v>
                      </c:pt>
                      <c:pt idx="241">
                        <c:v>242</c:v>
                      </c:pt>
                      <c:pt idx="242">
                        <c:v>243</c:v>
                      </c:pt>
                      <c:pt idx="243">
                        <c:v>244</c:v>
                      </c:pt>
                      <c:pt idx="244">
                        <c:v>245</c:v>
                      </c:pt>
                      <c:pt idx="245">
                        <c:v>246</c:v>
                      </c:pt>
                      <c:pt idx="246">
                        <c:v>247</c:v>
                      </c:pt>
                      <c:pt idx="247">
                        <c:v>248</c:v>
                      </c:pt>
                      <c:pt idx="248">
                        <c:v>249</c:v>
                      </c:pt>
                      <c:pt idx="249">
                        <c:v>250</c:v>
                      </c:pt>
                      <c:pt idx="250">
                        <c:v>251</c:v>
                      </c:pt>
                      <c:pt idx="251">
                        <c:v>252</c:v>
                      </c:pt>
                      <c:pt idx="252">
                        <c:v>253</c:v>
                      </c:pt>
                      <c:pt idx="253">
                        <c:v>254</c:v>
                      </c:pt>
                      <c:pt idx="254">
                        <c:v>255</c:v>
                      </c:pt>
                      <c:pt idx="255">
                        <c:v>256</c:v>
                      </c:pt>
                      <c:pt idx="256">
                        <c:v>257</c:v>
                      </c:pt>
                      <c:pt idx="257">
                        <c:v>258</c:v>
                      </c:pt>
                      <c:pt idx="258">
                        <c:v>259</c:v>
                      </c:pt>
                      <c:pt idx="259">
                        <c:v>260</c:v>
                      </c:pt>
                      <c:pt idx="260">
                        <c:v>261</c:v>
                      </c:pt>
                      <c:pt idx="261">
                        <c:v>262</c:v>
                      </c:pt>
                      <c:pt idx="262">
                        <c:v>263</c:v>
                      </c:pt>
                      <c:pt idx="263">
                        <c:v>264</c:v>
                      </c:pt>
                      <c:pt idx="264">
                        <c:v>265</c:v>
                      </c:pt>
                      <c:pt idx="265">
                        <c:v>266</c:v>
                      </c:pt>
                      <c:pt idx="266">
                        <c:v>267</c:v>
                      </c:pt>
                      <c:pt idx="267">
                        <c:v>268</c:v>
                      </c:pt>
                      <c:pt idx="268">
                        <c:v>269</c:v>
                      </c:pt>
                      <c:pt idx="269">
                        <c:v>270</c:v>
                      </c:pt>
                      <c:pt idx="270">
                        <c:v>271</c:v>
                      </c:pt>
                      <c:pt idx="271">
                        <c:v>272</c:v>
                      </c:pt>
                      <c:pt idx="272">
                        <c:v>273</c:v>
                      </c:pt>
                      <c:pt idx="273">
                        <c:v>274</c:v>
                      </c:pt>
                      <c:pt idx="274">
                        <c:v>275</c:v>
                      </c:pt>
                      <c:pt idx="275">
                        <c:v>276</c:v>
                      </c:pt>
                      <c:pt idx="276">
                        <c:v>277</c:v>
                      </c:pt>
                      <c:pt idx="277">
                        <c:v>278</c:v>
                      </c:pt>
                      <c:pt idx="278">
                        <c:v>279</c:v>
                      </c:pt>
                      <c:pt idx="279">
                        <c:v>280</c:v>
                      </c:pt>
                      <c:pt idx="280">
                        <c:v>281</c:v>
                      </c:pt>
                      <c:pt idx="281">
                        <c:v>282</c:v>
                      </c:pt>
                      <c:pt idx="282">
                        <c:v>283</c:v>
                      </c:pt>
                      <c:pt idx="283">
                        <c:v>284</c:v>
                      </c:pt>
                      <c:pt idx="284">
                        <c:v>285</c:v>
                      </c:pt>
                      <c:pt idx="285">
                        <c:v>286</c:v>
                      </c:pt>
                      <c:pt idx="286">
                        <c:v>287</c:v>
                      </c:pt>
                      <c:pt idx="287">
                        <c:v>288</c:v>
                      </c:pt>
                      <c:pt idx="288">
                        <c:v>289</c:v>
                      </c:pt>
                      <c:pt idx="289">
                        <c:v>290</c:v>
                      </c:pt>
                      <c:pt idx="290">
                        <c:v>291</c:v>
                      </c:pt>
                      <c:pt idx="291">
                        <c:v>292</c:v>
                      </c:pt>
                      <c:pt idx="292">
                        <c:v>293</c:v>
                      </c:pt>
                      <c:pt idx="293">
                        <c:v>294</c:v>
                      </c:pt>
                      <c:pt idx="294">
                        <c:v>295</c:v>
                      </c:pt>
                      <c:pt idx="295">
                        <c:v>296</c:v>
                      </c:pt>
                      <c:pt idx="296">
                        <c:v>297</c:v>
                      </c:pt>
                      <c:pt idx="297">
                        <c:v>298</c:v>
                      </c:pt>
                      <c:pt idx="298">
                        <c:v>299</c:v>
                      </c:pt>
                      <c:pt idx="299">
                        <c:v>300</c:v>
                      </c:pt>
                    </c:numCache>
                  </c:num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Trans!$J$3:$J$302</c15:sqref>
                        </c15:formulaRef>
                      </c:ext>
                    </c:extLst>
                    <c:numCache>
                      <c:formatCode>General</c:formatCode>
                      <c:ptCount val="300"/>
                      <c:pt idx="0">
                        <c:v>3.4569099999999998E-2</c:v>
                      </c:pt>
                      <c:pt idx="1">
                        <c:v>3.3711600000000001E-2</c:v>
                      </c:pt>
                      <c:pt idx="2">
                        <c:v>3.32176E-2</c:v>
                      </c:pt>
                      <c:pt idx="3">
                        <c:v>3.2707800000000002E-2</c:v>
                      </c:pt>
                      <c:pt idx="4">
                        <c:v>3.1817699999999997E-2</c:v>
                      </c:pt>
                      <c:pt idx="5">
                        <c:v>3.1348000000000001E-2</c:v>
                      </c:pt>
                      <c:pt idx="6">
                        <c:v>3.0825100000000001E-2</c:v>
                      </c:pt>
                      <c:pt idx="7">
                        <c:v>2.9875599999999999E-2</c:v>
                      </c:pt>
                      <c:pt idx="8">
                        <c:v>2.92211E-2</c:v>
                      </c:pt>
                      <c:pt idx="9">
                        <c:v>2.8683400000000001E-2</c:v>
                      </c:pt>
                      <c:pt idx="10">
                        <c:v>2.8043200000000001E-2</c:v>
                      </c:pt>
                      <c:pt idx="11">
                        <c:v>2.7464499999999999E-2</c:v>
                      </c:pt>
                      <c:pt idx="12">
                        <c:v>2.68194E-2</c:v>
                      </c:pt>
                      <c:pt idx="13">
                        <c:v>2.63585E-2</c:v>
                      </c:pt>
                      <c:pt idx="14">
                        <c:v>2.55319E-2</c:v>
                      </c:pt>
                      <c:pt idx="15">
                        <c:v>2.4912900000000002E-2</c:v>
                      </c:pt>
                      <c:pt idx="16">
                        <c:v>2.4494499999999999E-2</c:v>
                      </c:pt>
                      <c:pt idx="17">
                        <c:v>2.3873399999999999E-2</c:v>
                      </c:pt>
                      <c:pt idx="18">
                        <c:v>2.3472799999999999E-2</c:v>
                      </c:pt>
                      <c:pt idx="19">
                        <c:v>2.28522E-2</c:v>
                      </c:pt>
                      <c:pt idx="20">
                        <c:v>2.2123500000000001E-2</c:v>
                      </c:pt>
                      <c:pt idx="21">
                        <c:v>2.1507999999999999E-2</c:v>
                      </c:pt>
                      <c:pt idx="22">
                        <c:v>2.128E-2</c:v>
                      </c:pt>
                      <c:pt idx="23">
                        <c:v>2.0533900000000001E-2</c:v>
                      </c:pt>
                      <c:pt idx="24">
                        <c:v>1.9915700000000001E-2</c:v>
                      </c:pt>
                      <c:pt idx="25">
                        <c:v>1.9424899999999998E-2</c:v>
                      </c:pt>
                      <c:pt idx="26">
                        <c:v>1.89258E-2</c:v>
                      </c:pt>
                      <c:pt idx="27">
                        <c:v>1.8632099999999999E-2</c:v>
                      </c:pt>
                      <c:pt idx="28">
                        <c:v>1.7919399999999999E-2</c:v>
                      </c:pt>
                      <c:pt idx="29">
                        <c:v>1.76042E-2</c:v>
                      </c:pt>
                      <c:pt idx="30">
                        <c:v>1.6903100000000001E-2</c:v>
                      </c:pt>
                      <c:pt idx="31">
                        <c:v>1.6490999999999999E-2</c:v>
                      </c:pt>
                      <c:pt idx="32">
                        <c:v>1.61963E-2</c:v>
                      </c:pt>
                      <c:pt idx="33">
                        <c:v>1.55487E-2</c:v>
                      </c:pt>
                      <c:pt idx="34">
                        <c:v>1.5230799999999999E-2</c:v>
                      </c:pt>
                      <c:pt idx="35">
                        <c:v>1.47213E-2</c:v>
                      </c:pt>
                      <c:pt idx="36">
                        <c:v>1.4304799999999999E-2</c:v>
                      </c:pt>
                      <c:pt idx="37">
                        <c:v>1.38348E-2</c:v>
                      </c:pt>
                      <c:pt idx="38">
                        <c:v>1.34062E-2</c:v>
                      </c:pt>
                      <c:pt idx="39">
                        <c:v>1.30175E-2</c:v>
                      </c:pt>
                      <c:pt idx="40">
                        <c:v>1.2525700000000001E-2</c:v>
                      </c:pt>
                      <c:pt idx="41">
                        <c:v>1.2030300000000001E-2</c:v>
                      </c:pt>
                      <c:pt idx="42">
                        <c:v>1.1554699999999999E-2</c:v>
                      </c:pt>
                      <c:pt idx="43">
                        <c:v>1.1206199999999999E-2</c:v>
                      </c:pt>
                      <c:pt idx="44">
                        <c:v>1.08231E-2</c:v>
                      </c:pt>
                      <c:pt idx="45">
                        <c:v>1.0357E-2</c:v>
                      </c:pt>
                      <c:pt idx="46">
                        <c:v>9.9267299999999999E-3</c:v>
                      </c:pt>
                      <c:pt idx="47">
                        <c:v>9.5819600000000005E-3</c:v>
                      </c:pt>
                      <c:pt idx="48">
                        <c:v>9.1905500000000005E-3</c:v>
                      </c:pt>
                      <c:pt idx="49">
                        <c:v>8.8135499999999999E-3</c:v>
                      </c:pt>
                      <c:pt idx="50">
                        <c:v>8.3947399999999995E-3</c:v>
                      </c:pt>
                      <c:pt idx="51">
                        <c:v>8.2151900000000007E-3</c:v>
                      </c:pt>
                      <c:pt idx="52">
                        <c:v>7.8347899999999995E-3</c:v>
                      </c:pt>
                      <c:pt idx="53">
                        <c:v>7.5503699999999998E-3</c:v>
                      </c:pt>
                      <c:pt idx="54">
                        <c:v>7.3499999999999998E-3</c:v>
                      </c:pt>
                      <c:pt idx="55">
                        <c:v>7.0195800000000001E-3</c:v>
                      </c:pt>
                      <c:pt idx="56">
                        <c:v>6.7258300000000003E-3</c:v>
                      </c:pt>
                      <c:pt idx="57">
                        <c:v>6.4411299999999998E-3</c:v>
                      </c:pt>
                      <c:pt idx="58">
                        <c:v>6.2752600000000004E-3</c:v>
                      </c:pt>
                      <c:pt idx="59">
                        <c:v>5.9813399999999999E-3</c:v>
                      </c:pt>
                      <c:pt idx="60">
                        <c:v>5.8468900000000004E-3</c:v>
                      </c:pt>
                      <c:pt idx="61">
                        <c:v>5.6850399999999997E-3</c:v>
                      </c:pt>
                      <c:pt idx="62">
                        <c:v>5.4956099999999997E-3</c:v>
                      </c:pt>
                      <c:pt idx="63">
                        <c:v>5.2742800000000001E-3</c:v>
                      </c:pt>
                      <c:pt idx="64">
                        <c:v>5.1677299999999997E-3</c:v>
                      </c:pt>
                      <c:pt idx="65">
                        <c:v>5.0367900000000002E-3</c:v>
                      </c:pt>
                      <c:pt idx="66">
                        <c:v>4.8877800000000004E-3</c:v>
                      </c:pt>
                      <c:pt idx="67">
                        <c:v>4.7496700000000001E-3</c:v>
                      </c:pt>
                      <c:pt idx="68">
                        <c:v>4.8298400000000002E-3</c:v>
                      </c:pt>
                      <c:pt idx="69">
                        <c:v>4.7507900000000004E-3</c:v>
                      </c:pt>
                      <c:pt idx="70">
                        <c:v>4.5434100000000003E-3</c:v>
                      </c:pt>
                      <c:pt idx="71">
                        <c:v>4.5577999999999999E-3</c:v>
                      </c:pt>
                      <c:pt idx="72">
                        <c:v>4.6002700000000001E-3</c:v>
                      </c:pt>
                      <c:pt idx="73">
                        <c:v>4.4769500000000004E-3</c:v>
                      </c:pt>
                      <c:pt idx="74">
                        <c:v>4.4412699999999998E-3</c:v>
                      </c:pt>
                      <c:pt idx="75">
                        <c:v>4.3348199999999996E-3</c:v>
                      </c:pt>
                      <c:pt idx="76">
                        <c:v>4.2723600000000002E-3</c:v>
                      </c:pt>
                      <c:pt idx="77">
                        <c:v>4.3214300000000002E-3</c:v>
                      </c:pt>
                      <c:pt idx="78">
                        <c:v>4.2244500000000003E-3</c:v>
                      </c:pt>
                      <c:pt idx="79">
                        <c:v>4.2509899999999996E-3</c:v>
                      </c:pt>
                      <c:pt idx="80">
                        <c:v>4.18784E-3</c:v>
                      </c:pt>
                      <c:pt idx="81">
                        <c:v>4.15498E-3</c:v>
                      </c:pt>
                      <c:pt idx="82">
                        <c:v>4.13248E-3</c:v>
                      </c:pt>
                      <c:pt idx="83">
                        <c:v>4.1466100000000002E-3</c:v>
                      </c:pt>
                      <c:pt idx="84">
                        <c:v>4.0942499999999998E-3</c:v>
                      </c:pt>
                      <c:pt idx="85">
                        <c:v>4.0909900000000001E-3</c:v>
                      </c:pt>
                      <c:pt idx="86">
                        <c:v>4.0043700000000002E-3</c:v>
                      </c:pt>
                      <c:pt idx="87">
                        <c:v>3.9221000000000004E-3</c:v>
                      </c:pt>
                      <c:pt idx="88">
                        <c:v>3.9965399999999998E-3</c:v>
                      </c:pt>
                      <c:pt idx="89">
                        <c:v>3.9591399999999999E-3</c:v>
                      </c:pt>
                      <c:pt idx="90">
                        <c:v>3.9267499999999997E-3</c:v>
                      </c:pt>
                      <c:pt idx="91">
                        <c:v>3.8589800000000001E-3</c:v>
                      </c:pt>
                      <c:pt idx="92">
                        <c:v>3.8397499999999998E-3</c:v>
                      </c:pt>
                      <c:pt idx="93">
                        <c:v>3.8356499999999999E-3</c:v>
                      </c:pt>
                      <c:pt idx="94">
                        <c:v>3.85499E-3</c:v>
                      </c:pt>
                      <c:pt idx="95">
                        <c:v>3.7788000000000001E-3</c:v>
                      </c:pt>
                      <c:pt idx="96">
                        <c:v>3.78233E-3</c:v>
                      </c:pt>
                      <c:pt idx="97">
                        <c:v>3.7950800000000002E-3</c:v>
                      </c:pt>
                      <c:pt idx="98">
                        <c:v>3.7494300000000002E-3</c:v>
                      </c:pt>
                      <c:pt idx="99">
                        <c:v>3.7245099999999999E-3</c:v>
                      </c:pt>
                      <c:pt idx="100">
                        <c:v>3.7680999999999999E-3</c:v>
                      </c:pt>
                      <c:pt idx="101">
                        <c:v>3.7402099999999999E-3</c:v>
                      </c:pt>
                      <c:pt idx="102">
                        <c:v>3.7131999999999998E-3</c:v>
                      </c:pt>
                      <c:pt idx="103">
                        <c:v>3.7361400000000002E-3</c:v>
                      </c:pt>
                      <c:pt idx="104">
                        <c:v>3.7113100000000002E-3</c:v>
                      </c:pt>
                      <c:pt idx="105">
                        <c:v>3.63387E-3</c:v>
                      </c:pt>
                      <c:pt idx="106">
                        <c:v>3.6485599999999999E-3</c:v>
                      </c:pt>
                      <c:pt idx="107">
                        <c:v>3.6292999999999998E-3</c:v>
                      </c:pt>
                      <c:pt idx="108">
                        <c:v>3.6259500000000002E-3</c:v>
                      </c:pt>
                      <c:pt idx="109">
                        <c:v>3.6155900000000001E-3</c:v>
                      </c:pt>
                      <c:pt idx="110">
                        <c:v>3.57055E-3</c:v>
                      </c:pt>
                      <c:pt idx="111">
                        <c:v>3.6625999999999998E-3</c:v>
                      </c:pt>
                      <c:pt idx="112">
                        <c:v>3.5758000000000001E-3</c:v>
                      </c:pt>
                      <c:pt idx="113">
                        <c:v>3.5869399999999998E-3</c:v>
                      </c:pt>
                      <c:pt idx="114">
                        <c:v>3.5639700000000001E-3</c:v>
                      </c:pt>
                      <c:pt idx="115">
                        <c:v>3.5122399999999998E-3</c:v>
                      </c:pt>
                      <c:pt idx="116">
                        <c:v>3.49834E-3</c:v>
                      </c:pt>
                      <c:pt idx="117">
                        <c:v>3.5484499999999999E-3</c:v>
                      </c:pt>
                      <c:pt idx="118">
                        <c:v>3.49081E-3</c:v>
                      </c:pt>
                      <c:pt idx="119">
                        <c:v>3.4941799999999999E-3</c:v>
                      </c:pt>
                      <c:pt idx="120">
                        <c:v>3.5344500000000002E-3</c:v>
                      </c:pt>
                      <c:pt idx="121">
                        <c:v>3.5071799999999999E-3</c:v>
                      </c:pt>
                      <c:pt idx="122">
                        <c:v>3.4683800000000001E-3</c:v>
                      </c:pt>
                      <c:pt idx="123">
                        <c:v>3.4946600000000001E-3</c:v>
                      </c:pt>
                      <c:pt idx="124">
                        <c:v>3.4616299999999998E-3</c:v>
                      </c:pt>
                      <c:pt idx="125">
                        <c:v>3.4483399999999998E-3</c:v>
                      </c:pt>
                      <c:pt idx="126">
                        <c:v>3.4730999999999998E-3</c:v>
                      </c:pt>
                      <c:pt idx="127">
                        <c:v>3.4965700000000001E-3</c:v>
                      </c:pt>
                      <c:pt idx="128">
                        <c:v>3.4701799999999998E-3</c:v>
                      </c:pt>
                      <c:pt idx="129">
                        <c:v>3.4640600000000001E-3</c:v>
                      </c:pt>
                      <c:pt idx="130">
                        <c:v>3.37536E-3</c:v>
                      </c:pt>
                      <c:pt idx="131">
                        <c:v>3.4118E-3</c:v>
                      </c:pt>
                      <c:pt idx="132">
                        <c:v>3.4155800000000001E-3</c:v>
                      </c:pt>
                      <c:pt idx="133">
                        <c:v>3.4055800000000001E-3</c:v>
                      </c:pt>
                      <c:pt idx="134">
                        <c:v>3.4529299999999999E-3</c:v>
                      </c:pt>
                      <c:pt idx="135">
                        <c:v>3.39215E-3</c:v>
                      </c:pt>
                      <c:pt idx="136">
                        <c:v>3.4178799999999999E-3</c:v>
                      </c:pt>
                      <c:pt idx="137">
                        <c:v>3.37032E-3</c:v>
                      </c:pt>
                      <c:pt idx="138">
                        <c:v>3.3621100000000002E-3</c:v>
                      </c:pt>
                      <c:pt idx="139">
                        <c:v>3.3641399999999998E-3</c:v>
                      </c:pt>
                      <c:pt idx="140">
                        <c:v>3.3652199999999999E-3</c:v>
                      </c:pt>
                      <c:pt idx="141">
                        <c:v>3.4001999999999999E-3</c:v>
                      </c:pt>
                      <c:pt idx="142">
                        <c:v>3.3722399999999999E-3</c:v>
                      </c:pt>
                      <c:pt idx="143">
                        <c:v>3.37002E-3</c:v>
                      </c:pt>
                      <c:pt idx="144">
                        <c:v>3.3162600000000001E-3</c:v>
                      </c:pt>
                      <c:pt idx="145">
                        <c:v>3.33958E-3</c:v>
                      </c:pt>
                      <c:pt idx="146">
                        <c:v>3.3883899999999998E-3</c:v>
                      </c:pt>
                      <c:pt idx="147">
                        <c:v>3.3777199999999999E-3</c:v>
                      </c:pt>
                      <c:pt idx="148">
                        <c:v>3.3003099999999999E-3</c:v>
                      </c:pt>
                      <c:pt idx="149">
                        <c:v>3.2491299999999998E-3</c:v>
                      </c:pt>
                      <c:pt idx="150">
                        <c:v>3.3004000000000002E-3</c:v>
                      </c:pt>
                      <c:pt idx="151">
                        <c:v>3.31854E-3</c:v>
                      </c:pt>
                      <c:pt idx="152">
                        <c:v>3.3316999999999999E-3</c:v>
                      </c:pt>
                      <c:pt idx="153">
                        <c:v>3.2304500000000002E-3</c:v>
                      </c:pt>
                      <c:pt idx="154">
                        <c:v>3.28759E-3</c:v>
                      </c:pt>
                      <c:pt idx="155">
                        <c:v>3.3197299999999999E-3</c:v>
                      </c:pt>
                      <c:pt idx="156">
                        <c:v>3.2806100000000002E-3</c:v>
                      </c:pt>
                      <c:pt idx="157">
                        <c:v>3.2701399999999999E-3</c:v>
                      </c:pt>
                      <c:pt idx="158">
                        <c:v>3.2667600000000001E-3</c:v>
                      </c:pt>
                      <c:pt idx="159">
                        <c:v>3.2912699999999998E-3</c:v>
                      </c:pt>
                      <c:pt idx="160">
                        <c:v>3.2677700000000001E-3</c:v>
                      </c:pt>
                      <c:pt idx="161">
                        <c:v>3.2621299999999998E-3</c:v>
                      </c:pt>
                      <c:pt idx="162">
                        <c:v>3.27386E-3</c:v>
                      </c:pt>
                      <c:pt idx="163">
                        <c:v>3.2743500000000001E-3</c:v>
                      </c:pt>
                      <c:pt idx="164">
                        <c:v>3.2424200000000002E-3</c:v>
                      </c:pt>
                      <c:pt idx="165">
                        <c:v>3.2814900000000002E-3</c:v>
                      </c:pt>
                      <c:pt idx="166">
                        <c:v>3.2163199999999999E-3</c:v>
                      </c:pt>
                      <c:pt idx="167">
                        <c:v>3.2085799999999999E-3</c:v>
                      </c:pt>
                      <c:pt idx="168">
                        <c:v>3.2774700000000002E-3</c:v>
                      </c:pt>
                      <c:pt idx="169">
                        <c:v>3.1952899999999999E-3</c:v>
                      </c:pt>
                      <c:pt idx="170">
                        <c:v>3.2328399999999998E-3</c:v>
                      </c:pt>
                      <c:pt idx="171">
                        <c:v>3.25764E-3</c:v>
                      </c:pt>
                      <c:pt idx="172">
                        <c:v>3.2302400000000001E-3</c:v>
                      </c:pt>
                      <c:pt idx="173">
                        <c:v>3.24012E-3</c:v>
                      </c:pt>
                      <c:pt idx="174">
                        <c:v>3.2665599999999999E-3</c:v>
                      </c:pt>
                      <c:pt idx="175">
                        <c:v>3.2325499999999998E-3</c:v>
                      </c:pt>
                      <c:pt idx="176">
                        <c:v>3.2133000000000001E-3</c:v>
                      </c:pt>
                      <c:pt idx="177">
                        <c:v>3.1514400000000001E-3</c:v>
                      </c:pt>
                      <c:pt idx="178">
                        <c:v>3.23814E-3</c:v>
                      </c:pt>
                      <c:pt idx="179">
                        <c:v>3.1774699999999999E-3</c:v>
                      </c:pt>
                      <c:pt idx="180">
                        <c:v>3.2102200000000002E-3</c:v>
                      </c:pt>
                      <c:pt idx="181">
                        <c:v>3.2263999999999999E-3</c:v>
                      </c:pt>
                      <c:pt idx="182">
                        <c:v>3.13628E-3</c:v>
                      </c:pt>
                      <c:pt idx="183">
                        <c:v>3.2301299999999999E-3</c:v>
                      </c:pt>
                      <c:pt idx="184">
                        <c:v>3.1671999999999998E-3</c:v>
                      </c:pt>
                      <c:pt idx="185">
                        <c:v>3.1861699999999999E-3</c:v>
                      </c:pt>
                      <c:pt idx="186">
                        <c:v>3.1721800000000001E-3</c:v>
                      </c:pt>
                      <c:pt idx="187">
                        <c:v>3.1700999999999999E-3</c:v>
                      </c:pt>
                      <c:pt idx="188">
                        <c:v>3.2478099999999998E-3</c:v>
                      </c:pt>
                      <c:pt idx="189">
                        <c:v>3.1684500000000002E-3</c:v>
                      </c:pt>
                      <c:pt idx="190">
                        <c:v>3.1865800000000001E-3</c:v>
                      </c:pt>
                      <c:pt idx="191">
                        <c:v>3.1387199999999998E-3</c:v>
                      </c:pt>
                      <c:pt idx="192">
                        <c:v>3.2145199999999998E-3</c:v>
                      </c:pt>
                      <c:pt idx="193">
                        <c:v>3.2138000000000002E-3</c:v>
                      </c:pt>
                      <c:pt idx="194">
                        <c:v>3.1706E-3</c:v>
                      </c:pt>
                      <c:pt idx="195">
                        <c:v>3.1373199999999999E-3</c:v>
                      </c:pt>
                      <c:pt idx="196">
                        <c:v>3.1595400000000002E-3</c:v>
                      </c:pt>
                      <c:pt idx="197">
                        <c:v>3.1974E-3</c:v>
                      </c:pt>
                      <c:pt idx="198">
                        <c:v>3.1570499999999998E-3</c:v>
                      </c:pt>
                      <c:pt idx="199">
                        <c:v>3.14446E-3</c:v>
                      </c:pt>
                      <c:pt idx="200">
                        <c:v>3.1982899999999999E-3</c:v>
                      </c:pt>
                      <c:pt idx="201">
                        <c:v>3.18046E-3</c:v>
                      </c:pt>
                      <c:pt idx="202">
                        <c:v>3.1784600000000001E-3</c:v>
                      </c:pt>
                      <c:pt idx="203">
                        <c:v>3.1878599999999998E-3</c:v>
                      </c:pt>
                      <c:pt idx="204">
                        <c:v>3.1396900000000001E-3</c:v>
                      </c:pt>
                      <c:pt idx="205">
                        <c:v>3.2051200000000001E-3</c:v>
                      </c:pt>
                      <c:pt idx="206">
                        <c:v>3.1636199999999998E-3</c:v>
                      </c:pt>
                      <c:pt idx="207">
                        <c:v>3.15387E-3</c:v>
                      </c:pt>
                      <c:pt idx="208">
                        <c:v>3.2003600000000002E-3</c:v>
                      </c:pt>
                      <c:pt idx="209">
                        <c:v>3.1503400000000002E-3</c:v>
                      </c:pt>
                      <c:pt idx="210">
                        <c:v>3.1175999999999999E-3</c:v>
                      </c:pt>
                      <c:pt idx="211">
                        <c:v>3.16913E-3</c:v>
                      </c:pt>
                      <c:pt idx="212">
                        <c:v>3.1265500000000001E-3</c:v>
                      </c:pt>
                      <c:pt idx="213">
                        <c:v>3.11108E-3</c:v>
                      </c:pt>
                      <c:pt idx="214">
                        <c:v>3.1811999999999999E-3</c:v>
                      </c:pt>
                      <c:pt idx="215">
                        <c:v>3.16628E-3</c:v>
                      </c:pt>
                      <c:pt idx="216">
                        <c:v>3.16497E-3</c:v>
                      </c:pt>
                      <c:pt idx="217">
                        <c:v>3.1367500000000002E-3</c:v>
                      </c:pt>
                      <c:pt idx="218">
                        <c:v>3.15738E-3</c:v>
                      </c:pt>
                      <c:pt idx="219">
                        <c:v>3.12934E-3</c:v>
                      </c:pt>
                      <c:pt idx="220">
                        <c:v>3.1535999999999999E-3</c:v>
                      </c:pt>
                      <c:pt idx="221">
                        <c:v>3.1484999999999998E-3</c:v>
                      </c:pt>
                      <c:pt idx="222">
                        <c:v>3.1385100000000002E-3</c:v>
                      </c:pt>
                      <c:pt idx="223">
                        <c:v>3.1216500000000001E-3</c:v>
                      </c:pt>
                      <c:pt idx="224">
                        <c:v>3.1169000000000001E-3</c:v>
                      </c:pt>
                      <c:pt idx="225">
                        <c:v>3.13087E-3</c:v>
                      </c:pt>
                      <c:pt idx="226">
                        <c:v>3.1380599999999998E-3</c:v>
                      </c:pt>
                      <c:pt idx="227">
                        <c:v>3.1611600000000001E-3</c:v>
                      </c:pt>
                      <c:pt idx="228">
                        <c:v>3.0848799999999999E-3</c:v>
                      </c:pt>
                      <c:pt idx="229">
                        <c:v>3.1579300000000002E-3</c:v>
                      </c:pt>
                      <c:pt idx="230">
                        <c:v>3.1183500000000002E-3</c:v>
                      </c:pt>
                      <c:pt idx="231">
                        <c:v>3.1225200000000002E-3</c:v>
                      </c:pt>
                      <c:pt idx="232">
                        <c:v>3.1142399999999999E-3</c:v>
                      </c:pt>
                      <c:pt idx="233">
                        <c:v>3.1484999999999998E-3</c:v>
                      </c:pt>
                      <c:pt idx="234">
                        <c:v>3.1789600000000002E-3</c:v>
                      </c:pt>
                      <c:pt idx="235">
                        <c:v>3.0963000000000002E-3</c:v>
                      </c:pt>
                      <c:pt idx="236">
                        <c:v>3.1293599999999999E-3</c:v>
                      </c:pt>
                      <c:pt idx="237">
                        <c:v>3.1424600000000001E-3</c:v>
                      </c:pt>
                      <c:pt idx="238">
                        <c:v>3.1499700000000002E-3</c:v>
                      </c:pt>
                      <c:pt idx="239">
                        <c:v>3.0791E-3</c:v>
                      </c:pt>
                      <c:pt idx="240">
                        <c:v>3.1220499999999999E-3</c:v>
                      </c:pt>
                      <c:pt idx="241">
                        <c:v>3.0879499999999999E-3</c:v>
                      </c:pt>
                      <c:pt idx="242">
                        <c:v>3.08647E-3</c:v>
                      </c:pt>
                      <c:pt idx="243">
                        <c:v>3.1040899999999999E-3</c:v>
                      </c:pt>
                      <c:pt idx="244">
                        <c:v>3.09231E-3</c:v>
                      </c:pt>
                      <c:pt idx="245">
                        <c:v>3.1092699999999999E-3</c:v>
                      </c:pt>
                      <c:pt idx="246">
                        <c:v>3.1056600000000001E-3</c:v>
                      </c:pt>
                      <c:pt idx="247">
                        <c:v>3.1408999999999999E-3</c:v>
                      </c:pt>
                      <c:pt idx="248">
                        <c:v>3.1242800000000001E-3</c:v>
                      </c:pt>
                      <c:pt idx="249">
                        <c:v>3.1048899999999999E-3</c:v>
                      </c:pt>
                      <c:pt idx="250">
                        <c:v>3.0998699999999998E-3</c:v>
                      </c:pt>
                      <c:pt idx="251">
                        <c:v>3.0910400000000002E-3</c:v>
                      </c:pt>
                      <c:pt idx="252">
                        <c:v>3.1091700000000001E-3</c:v>
                      </c:pt>
                      <c:pt idx="253">
                        <c:v>3.1190200000000001E-3</c:v>
                      </c:pt>
                      <c:pt idx="254">
                        <c:v>3.08611E-3</c:v>
                      </c:pt>
                      <c:pt idx="255">
                        <c:v>3.1163800000000002E-3</c:v>
                      </c:pt>
                      <c:pt idx="256">
                        <c:v>3.1418599999999998E-3</c:v>
                      </c:pt>
                      <c:pt idx="257">
                        <c:v>3.1130300000000001E-3</c:v>
                      </c:pt>
                      <c:pt idx="258">
                        <c:v>3.0704399999999998E-3</c:v>
                      </c:pt>
                      <c:pt idx="259">
                        <c:v>3.0710099999999999E-3</c:v>
                      </c:pt>
                      <c:pt idx="260">
                        <c:v>3.0673200000000001E-3</c:v>
                      </c:pt>
                      <c:pt idx="261">
                        <c:v>3.11576E-3</c:v>
                      </c:pt>
                      <c:pt idx="262">
                        <c:v>3.1150599999999998E-3</c:v>
                      </c:pt>
                      <c:pt idx="263">
                        <c:v>3.1386299999999999E-3</c:v>
                      </c:pt>
                      <c:pt idx="264">
                        <c:v>3.1316299999999998E-3</c:v>
                      </c:pt>
                      <c:pt idx="265">
                        <c:v>3.0793499999999998E-3</c:v>
                      </c:pt>
                      <c:pt idx="266">
                        <c:v>3.1174900000000001E-3</c:v>
                      </c:pt>
                      <c:pt idx="267">
                        <c:v>3.09955E-3</c:v>
                      </c:pt>
                      <c:pt idx="268">
                        <c:v>3.12262E-3</c:v>
                      </c:pt>
                      <c:pt idx="269">
                        <c:v>3.0761899999999999E-3</c:v>
                      </c:pt>
                      <c:pt idx="270">
                        <c:v>3.11262E-3</c:v>
                      </c:pt>
                      <c:pt idx="271">
                        <c:v>3.10034E-3</c:v>
                      </c:pt>
                      <c:pt idx="272">
                        <c:v>3.1210700000000001E-3</c:v>
                      </c:pt>
                      <c:pt idx="273">
                        <c:v>3.0716699999999999E-3</c:v>
                      </c:pt>
                      <c:pt idx="274">
                        <c:v>3.1331100000000001E-3</c:v>
                      </c:pt>
                      <c:pt idx="275">
                        <c:v>3.0526699999999999E-3</c:v>
                      </c:pt>
                      <c:pt idx="276">
                        <c:v>3.1009399999999999E-3</c:v>
                      </c:pt>
                      <c:pt idx="277">
                        <c:v>3.06771E-3</c:v>
                      </c:pt>
                      <c:pt idx="278">
                        <c:v>3.0731999999999999E-3</c:v>
                      </c:pt>
                      <c:pt idx="279">
                        <c:v>3.0874399999999999E-3</c:v>
                      </c:pt>
                      <c:pt idx="280">
                        <c:v>3.0704600000000001E-3</c:v>
                      </c:pt>
                      <c:pt idx="281">
                        <c:v>3.1158599999999998E-3</c:v>
                      </c:pt>
                      <c:pt idx="282">
                        <c:v>3.09736E-3</c:v>
                      </c:pt>
                      <c:pt idx="283">
                        <c:v>3.09333E-3</c:v>
                      </c:pt>
                      <c:pt idx="284">
                        <c:v>3.09648E-3</c:v>
                      </c:pt>
                      <c:pt idx="285">
                        <c:v>3.11824E-3</c:v>
                      </c:pt>
                      <c:pt idx="286">
                        <c:v>3.0891199999999999E-3</c:v>
                      </c:pt>
                      <c:pt idx="287">
                        <c:v>3.04747E-3</c:v>
                      </c:pt>
                      <c:pt idx="288">
                        <c:v>3.0737400000000002E-3</c:v>
                      </c:pt>
                      <c:pt idx="289">
                        <c:v>3.07588E-3</c:v>
                      </c:pt>
                      <c:pt idx="290">
                        <c:v>3.0283599999999999E-3</c:v>
                      </c:pt>
                      <c:pt idx="291">
                        <c:v>3.07807E-3</c:v>
                      </c:pt>
                      <c:pt idx="292">
                        <c:v>3.0570300000000001E-3</c:v>
                      </c:pt>
                      <c:pt idx="293">
                        <c:v>3.1279900000000002E-3</c:v>
                      </c:pt>
                      <c:pt idx="294">
                        <c:v>3.10173E-3</c:v>
                      </c:pt>
                      <c:pt idx="295">
                        <c:v>3.11182E-3</c:v>
                      </c:pt>
                      <c:pt idx="296">
                        <c:v>3.0407500000000001E-3</c:v>
                      </c:pt>
                      <c:pt idx="297">
                        <c:v>3.0573900000000001E-3</c:v>
                      </c:pt>
                      <c:pt idx="298">
                        <c:v>3.0552600000000002E-3</c:v>
                      </c:pt>
                      <c:pt idx="299">
                        <c:v>3.0913099999999999E-3</c:v>
                      </c:pt>
                    </c:numCache>
                  </c:numRef>
                </c:val>
                <c:smooth val="0"/>
              </c15:ser>
            </c15:filteredLineSeries>
            <c15:filteredLineSeries>
              <c15:ser>
                <c:idx val="10"/>
                <c:order val="6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Trans!$L$1:$L$2</c15:sqref>
                        </c15:formulaRef>
                      </c:ext>
                    </c:extLst>
                    <c:strCache>
                      <c:ptCount val="2"/>
                      <c:pt idx="0">
                        <c:v>ResNet-TLFF</c:v>
                      </c:pt>
                      <c:pt idx="1">
                        <c:v>TestLoss</c:v>
                      </c:pt>
                    </c:strCache>
                  </c:strRef>
                </c:tx>
                <c:spPr>
                  <a:ln w="28575" cap="rnd">
                    <a:solidFill>
                      <a:schemeClr val="accent5">
                        <a:lumMod val="60000"/>
                      </a:schemeClr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Trans!$A$3:$A$302</c15:sqref>
                        </c15:formulaRef>
                      </c:ext>
                    </c:extLst>
                    <c:numCache>
                      <c:formatCode>General</c:formatCode>
                      <c:ptCount val="300"/>
                      <c:pt idx="0">
                        <c:v>1</c:v>
                      </c:pt>
                      <c:pt idx="1">
                        <c:v>2</c:v>
                      </c:pt>
                      <c:pt idx="2">
                        <c:v>3</c:v>
                      </c:pt>
                      <c:pt idx="3">
                        <c:v>4</c:v>
                      </c:pt>
                      <c:pt idx="4">
                        <c:v>5</c:v>
                      </c:pt>
                      <c:pt idx="5">
                        <c:v>6</c:v>
                      </c:pt>
                      <c:pt idx="6">
                        <c:v>7</c:v>
                      </c:pt>
                      <c:pt idx="7">
                        <c:v>8</c:v>
                      </c:pt>
                      <c:pt idx="8">
                        <c:v>9</c:v>
                      </c:pt>
                      <c:pt idx="9">
                        <c:v>10</c:v>
                      </c:pt>
                      <c:pt idx="10">
                        <c:v>11</c:v>
                      </c:pt>
                      <c:pt idx="11">
                        <c:v>12</c:v>
                      </c:pt>
                      <c:pt idx="12">
                        <c:v>13</c:v>
                      </c:pt>
                      <c:pt idx="13">
                        <c:v>14</c:v>
                      </c:pt>
                      <c:pt idx="14">
                        <c:v>15</c:v>
                      </c:pt>
                      <c:pt idx="15">
                        <c:v>16</c:v>
                      </c:pt>
                      <c:pt idx="16">
                        <c:v>17</c:v>
                      </c:pt>
                      <c:pt idx="17">
                        <c:v>18</c:v>
                      </c:pt>
                      <c:pt idx="18">
                        <c:v>19</c:v>
                      </c:pt>
                      <c:pt idx="19">
                        <c:v>20</c:v>
                      </c:pt>
                      <c:pt idx="20">
                        <c:v>21</c:v>
                      </c:pt>
                      <c:pt idx="21">
                        <c:v>22</c:v>
                      </c:pt>
                      <c:pt idx="22">
                        <c:v>23</c:v>
                      </c:pt>
                      <c:pt idx="23">
                        <c:v>24</c:v>
                      </c:pt>
                      <c:pt idx="24">
                        <c:v>25</c:v>
                      </c:pt>
                      <c:pt idx="25">
                        <c:v>26</c:v>
                      </c:pt>
                      <c:pt idx="26">
                        <c:v>27</c:v>
                      </c:pt>
                      <c:pt idx="27">
                        <c:v>28</c:v>
                      </c:pt>
                      <c:pt idx="28">
                        <c:v>29</c:v>
                      </c:pt>
                      <c:pt idx="29">
                        <c:v>30</c:v>
                      </c:pt>
                      <c:pt idx="30">
                        <c:v>31</c:v>
                      </c:pt>
                      <c:pt idx="31">
                        <c:v>32</c:v>
                      </c:pt>
                      <c:pt idx="32">
                        <c:v>33</c:v>
                      </c:pt>
                      <c:pt idx="33">
                        <c:v>34</c:v>
                      </c:pt>
                      <c:pt idx="34">
                        <c:v>35</c:v>
                      </c:pt>
                      <c:pt idx="35">
                        <c:v>36</c:v>
                      </c:pt>
                      <c:pt idx="36">
                        <c:v>37</c:v>
                      </c:pt>
                      <c:pt idx="37">
                        <c:v>38</c:v>
                      </c:pt>
                      <c:pt idx="38">
                        <c:v>39</c:v>
                      </c:pt>
                      <c:pt idx="39">
                        <c:v>40</c:v>
                      </c:pt>
                      <c:pt idx="40">
                        <c:v>41</c:v>
                      </c:pt>
                      <c:pt idx="41">
                        <c:v>42</c:v>
                      </c:pt>
                      <c:pt idx="42">
                        <c:v>43</c:v>
                      </c:pt>
                      <c:pt idx="43">
                        <c:v>44</c:v>
                      </c:pt>
                      <c:pt idx="44">
                        <c:v>45</c:v>
                      </c:pt>
                      <c:pt idx="45">
                        <c:v>46</c:v>
                      </c:pt>
                      <c:pt idx="46">
                        <c:v>47</c:v>
                      </c:pt>
                      <c:pt idx="47">
                        <c:v>48</c:v>
                      </c:pt>
                      <c:pt idx="48">
                        <c:v>49</c:v>
                      </c:pt>
                      <c:pt idx="49">
                        <c:v>50</c:v>
                      </c:pt>
                      <c:pt idx="50">
                        <c:v>51</c:v>
                      </c:pt>
                      <c:pt idx="51">
                        <c:v>52</c:v>
                      </c:pt>
                      <c:pt idx="52">
                        <c:v>53</c:v>
                      </c:pt>
                      <c:pt idx="53">
                        <c:v>54</c:v>
                      </c:pt>
                      <c:pt idx="54">
                        <c:v>55</c:v>
                      </c:pt>
                      <c:pt idx="55">
                        <c:v>56</c:v>
                      </c:pt>
                      <c:pt idx="56">
                        <c:v>57</c:v>
                      </c:pt>
                      <c:pt idx="57">
                        <c:v>58</c:v>
                      </c:pt>
                      <c:pt idx="58">
                        <c:v>59</c:v>
                      </c:pt>
                      <c:pt idx="59">
                        <c:v>60</c:v>
                      </c:pt>
                      <c:pt idx="60">
                        <c:v>61</c:v>
                      </c:pt>
                      <c:pt idx="61">
                        <c:v>62</c:v>
                      </c:pt>
                      <c:pt idx="62">
                        <c:v>63</c:v>
                      </c:pt>
                      <c:pt idx="63">
                        <c:v>64</c:v>
                      </c:pt>
                      <c:pt idx="64">
                        <c:v>65</c:v>
                      </c:pt>
                      <c:pt idx="65">
                        <c:v>66</c:v>
                      </c:pt>
                      <c:pt idx="66">
                        <c:v>67</c:v>
                      </c:pt>
                      <c:pt idx="67">
                        <c:v>68</c:v>
                      </c:pt>
                      <c:pt idx="68">
                        <c:v>69</c:v>
                      </c:pt>
                      <c:pt idx="69">
                        <c:v>70</c:v>
                      </c:pt>
                      <c:pt idx="70">
                        <c:v>71</c:v>
                      </c:pt>
                      <c:pt idx="71">
                        <c:v>72</c:v>
                      </c:pt>
                      <c:pt idx="72">
                        <c:v>73</c:v>
                      </c:pt>
                      <c:pt idx="73">
                        <c:v>74</c:v>
                      </c:pt>
                      <c:pt idx="74">
                        <c:v>75</c:v>
                      </c:pt>
                      <c:pt idx="75">
                        <c:v>76</c:v>
                      </c:pt>
                      <c:pt idx="76">
                        <c:v>77</c:v>
                      </c:pt>
                      <c:pt idx="77">
                        <c:v>78</c:v>
                      </c:pt>
                      <c:pt idx="78">
                        <c:v>79</c:v>
                      </c:pt>
                      <c:pt idx="79">
                        <c:v>80</c:v>
                      </c:pt>
                      <c:pt idx="80">
                        <c:v>81</c:v>
                      </c:pt>
                      <c:pt idx="81">
                        <c:v>82</c:v>
                      </c:pt>
                      <c:pt idx="82">
                        <c:v>83</c:v>
                      </c:pt>
                      <c:pt idx="83">
                        <c:v>84</c:v>
                      </c:pt>
                      <c:pt idx="84">
                        <c:v>85</c:v>
                      </c:pt>
                      <c:pt idx="85">
                        <c:v>86</c:v>
                      </c:pt>
                      <c:pt idx="86">
                        <c:v>87</c:v>
                      </c:pt>
                      <c:pt idx="87">
                        <c:v>88</c:v>
                      </c:pt>
                      <c:pt idx="88">
                        <c:v>89</c:v>
                      </c:pt>
                      <c:pt idx="89">
                        <c:v>90</c:v>
                      </c:pt>
                      <c:pt idx="90">
                        <c:v>91</c:v>
                      </c:pt>
                      <c:pt idx="91">
                        <c:v>92</c:v>
                      </c:pt>
                      <c:pt idx="92">
                        <c:v>93</c:v>
                      </c:pt>
                      <c:pt idx="93">
                        <c:v>94</c:v>
                      </c:pt>
                      <c:pt idx="94">
                        <c:v>95</c:v>
                      </c:pt>
                      <c:pt idx="95">
                        <c:v>96</c:v>
                      </c:pt>
                      <c:pt idx="96">
                        <c:v>97</c:v>
                      </c:pt>
                      <c:pt idx="97">
                        <c:v>98</c:v>
                      </c:pt>
                      <c:pt idx="98">
                        <c:v>99</c:v>
                      </c:pt>
                      <c:pt idx="99">
                        <c:v>100</c:v>
                      </c:pt>
                      <c:pt idx="100">
                        <c:v>101</c:v>
                      </c:pt>
                      <c:pt idx="101">
                        <c:v>102</c:v>
                      </c:pt>
                      <c:pt idx="102">
                        <c:v>103</c:v>
                      </c:pt>
                      <c:pt idx="103">
                        <c:v>104</c:v>
                      </c:pt>
                      <c:pt idx="104">
                        <c:v>105</c:v>
                      </c:pt>
                      <c:pt idx="105">
                        <c:v>106</c:v>
                      </c:pt>
                      <c:pt idx="106">
                        <c:v>107</c:v>
                      </c:pt>
                      <c:pt idx="107">
                        <c:v>108</c:v>
                      </c:pt>
                      <c:pt idx="108">
                        <c:v>109</c:v>
                      </c:pt>
                      <c:pt idx="109">
                        <c:v>110</c:v>
                      </c:pt>
                      <c:pt idx="110">
                        <c:v>111</c:v>
                      </c:pt>
                      <c:pt idx="111">
                        <c:v>112</c:v>
                      </c:pt>
                      <c:pt idx="112">
                        <c:v>113</c:v>
                      </c:pt>
                      <c:pt idx="113">
                        <c:v>114</c:v>
                      </c:pt>
                      <c:pt idx="114">
                        <c:v>115</c:v>
                      </c:pt>
                      <c:pt idx="115">
                        <c:v>116</c:v>
                      </c:pt>
                      <c:pt idx="116">
                        <c:v>117</c:v>
                      </c:pt>
                      <c:pt idx="117">
                        <c:v>118</c:v>
                      </c:pt>
                      <c:pt idx="118">
                        <c:v>119</c:v>
                      </c:pt>
                      <c:pt idx="119">
                        <c:v>120</c:v>
                      </c:pt>
                      <c:pt idx="120">
                        <c:v>121</c:v>
                      </c:pt>
                      <c:pt idx="121">
                        <c:v>122</c:v>
                      </c:pt>
                      <c:pt idx="122">
                        <c:v>123</c:v>
                      </c:pt>
                      <c:pt idx="123">
                        <c:v>124</c:v>
                      </c:pt>
                      <c:pt idx="124">
                        <c:v>125</c:v>
                      </c:pt>
                      <c:pt idx="125">
                        <c:v>126</c:v>
                      </c:pt>
                      <c:pt idx="126">
                        <c:v>127</c:v>
                      </c:pt>
                      <c:pt idx="127">
                        <c:v>128</c:v>
                      </c:pt>
                      <c:pt idx="128">
                        <c:v>129</c:v>
                      </c:pt>
                      <c:pt idx="129">
                        <c:v>130</c:v>
                      </c:pt>
                      <c:pt idx="130">
                        <c:v>131</c:v>
                      </c:pt>
                      <c:pt idx="131">
                        <c:v>132</c:v>
                      </c:pt>
                      <c:pt idx="132">
                        <c:v>133</c:v>
                      </c:pt>
                      <c:pt idx="133">
                        <c:v>134</c:v>
                      </c:pt>
                      <c:pt idx="134">
                        <c:v>135</c:v>
                      </c:pt>
                      <c:pt idx="135">
                        <c:v>136</c:v>
                      </c:pt>
                      <c:pt idx="136">
                        <c:v>137</c:v>
                      </c:pt>
                      <c:pt idx="137">
                        <c:v>138</c:v>
                      </c:pt>
                      <c:pt idx="138">
                        <c:v>139</c:v>
                      </c:pt>
                      <c:pt idx="139">
                        <c:v>140</c:v>
                      </c:pt>
                      <c:pt idx="140">
                        <c:v>141</c:v>
                      </c:pt>
                      <c:pt idx="141">
                        <c:v>142</c:v>
                      </c:pt>
                      <c:pt idx="142">
                        <c:v>143</c:v>
                      </c:pt>
                      <c:pt idx="143">
                        <c:v>144</c:v>
                      </c:pt>
                      <c:pt idx="144">
                        <c:v>145</c:v>
                      </c:pt>
                      <c:pt idx="145">
                        <c:v>146</c:v>
                      </c:pt>
                      <c:pt idx="146">
                        <c:v>147</c:v>
                      </c:pt>
                      <c:pt idx="147">
                        <c:v>148</c:v>
                      </c:pt>
                      <c:pt idx="148">
                        <c:v>149</c:v>
                      </c:pt>
                      <c:pt idx="149">
                        <c:v>150</c:v>
                      </c:pt>
                      <c:pt idx="150">
                        <c:v>151</c:v>
                      </c:pt>
                      <c:pt idx="151">
                        <c:v>152</c:v>
                      </c:pt>
                      <c:pt idx="152">
                        <c:v>153</c:v>
                      </c:pt>
                      <c:pt idx="153">
                        <c:v>154</c:v>
                      </c:pt>
                      <c:pt idx="154">
                        <c:v>155</c:v>
                      </c:pt>
                      <c:pt idx="155">
                        <c:v>156</c:v>
                      </c:pt>
                      <c:pt idx="156">
                        <c:v>157</c:v>
                      </c:pt>
                      <c:pt idx="157">
                        <c:v>158</c:v>
                      </c:pt>
                      <c:pt idx="158">
                        <c:v>159</c:v>
                      </c:pt>
                      <c:pt idx="159">
                        <c:v>160</c:v>
                      </c:pt>
                      <c:pt idx="160">
                        <c:v>161</c:v>
                      </c:pt>
                      <c:pt idx="161">
                        <c:v>162</c:v>
                      </c:pt>
                      <c:pt idx="162">
                        <c:v>163</c:v>
                      </c:pt>
                      <c:pt idx="163">
                        <c:v>164</c:v>
                      </c:pt>
                      <c:pt idx="164">
                        <c:v>165</c:v>
                      </c:pt>
                      <c:pt idx="165">
                        <c:v>166</c:v>
                      </c:pt>
                      <c:pt idx="166">
                        <c:v>167</c:v>
                      </c:pt>
                      <c:pt idx="167">
                        <c:v>168</c:v>
                      </c:pt>
                      <c:pt idx="168">
                        <c:v>169</c:v>
                      </c:pt>
                      <c:pt idx="169">
                        <c:v>170</c:v>
                      </c:pt>
                      <c:pt idx="170">
                        <c:v>171</c:v>
                      </c:pt>
                      <c:pt idx="171">
                        <c:v>172</c:v>
                      </c:pt>
                      <c:pt idx="172">
                        <c:v>173</c:v>
                      </c:pt>
                      <c:pt idx="173">
                        <c:v>174</c:v>
                      </c:pt>
                      <c:pt idx="174">
                        <c:v>175</c:v>
                      </c:pt>
                      <c:pt idx="175">
                        <c:v>176</c:v>
                      </c:pt>
                      <c:pt idx="176">
                        <c:v>177</c:v>
                      </c:pt>
                      <c:pt idx="177">
                        <c:v>178</c:v>
                      </c:pt>
                      <c:pt idx="178">
                        <c:v>179</c:v>
                      </c:pt>
                      <c:pt idx="179">
                        <c:v>180</c:v>
                      </c:pt>
                      <c:pt idx="180">
                        <c:v>181</c:v>
                      </c:pt>
                      <c:pt idx="181">
                        <c:v>182</c:v>
                      </c:pt>
                      <c:pt idx="182">
                        <c:v>183</c:v>
                      </c:pt>
                      <c:pt idx="183">
                        <c:v>184</c:v>
                      </c:pt>
                      <c:pt idx="184">
                        <c:v>185</c:v>
                      </c:pt>
                      <c:pt idx="185">
                        <c:v>186</c:v>
                      </c:pt>
                      <c:pt idx="186">
                        <c:v>187</c:v>
                      </c:pt>
                      <c:pt idx="187">
                        <c:v>188</c:v>
                      </c:pt>
                      <c:pt idx="188">
                        <c:v>189</c:v>
                      </c:pt>
                      <c:pt idx="189">
                        <c:v>190</c:v>
                      </c:pt>
                      <c:pt idx="190">
                        <c:v>191</c:v>
                      </c:pt>
                      <c:pt idx="191">
                        <c:v>192</c:v>
                      </c:pt>
                      <c:pt idx="192">
                        <c:v>193</c:v>
                      </c:pt>
                      <c:pt idx="193">
                        <c:v>194</c:v>
                      </c:pt>
                      <c:pt idx="194">
                        <c:v>195</c:v>
                      </c:pt>
                      <c:pt idx="195">
                        <c:v>196</c:v>
                      </c:pt>
                      <c:pt idx="196">
                        <c:v>197</c:v>
                      </c:pt>
                      <c:pt idx="197">
                        <c:v>198</c:v>
                      </c:pt>
                      <c:pt idx="198">
                        <c:v>199</c:v>
                      </c:pt>
                      <c:pt idx="199">
                        <c:v>200</c:v>
                      </c:pt>
                      <c:pt idx="200">
                        <c:v>201</c:v>
                      </c:pt>
                      <c:pt idx="201">
                        <c:v>202</c:v>
                      </c:pt>
                      <c:pt idx="202">
                        <c:v>203</c:v>
                      </c:pt>
                      <c:pt idx="203">
                        <c:v>204</c:v>
                      </c:pt>
                      <c:pt idx="204">
                        <c:v>205</c:v>
                      </c:pt>
                      <c:pt idx="205">
                        <c:v>206</c:v>
                      </c:pt>
                      <c:pt idx="206">
                        <c:v>207</c:v>
                      </c:pt>
                      <c:pt idx="207">
                        <c:v>208</c:v>
                      </c:pt>
                      <c:pt idx="208">
                        <c:v>209</c:v>
                      </c:pt>
                      <c:pt idx="209">
                        <c:v>210</c:v>
                      </c:pt>
                      <c:pt idx="210">
                        <c:v>211</c:v>
                      </c:pt>
                      <c:pt idx="211">
                        <c:v>212</c:v>
                      </c:pt>
                      <c:pt idx="212">
                        <c:v>213</c:v>
                      </c:pt>
                      <c:pt idx="213">
                        <c:v>214</c:v>
                      </c:pt>
                      <c:pt idx="214">
                        <c:v>215</c:v>
                      </c:pt>
                      <c:pt idx="215">
                        <c:v>216</c:v>
                      </c:pt>
                      <c:pt idx="216">
                        <c:v>217</c:v>
                      </c:pt>
                      <c:pt idx="217">
                        <c:v>218</c:v>
                      </c:pt>
                      <c:pt idx="218">
                        <c:v>219</c:v>
                      </c:pt>
                      <c:pt idx="219">
                        <c:v>220</c:v>
                      </c:pt>
                      <c:pt idx="220">
                        <c:v>221</c:v>
                      </c:pt>
                      <c:pt idx="221">
                        <c:v>222</c:v>
                      </c:pt>
                      <c:pt idx="222">
                        <c:v>223</c:v>
                      </c:pt>
                      <c:pt idx="223">
                        <c:v>224</c:v>
                      </c:pt>
                      <c:pt idx="224">
                        <c:v>225</c:v>
                      </c:pt>
                      <c:pt idx="225">
                        <c:v>226</c:v>
                      </c:pt>
                      <c:pt idx="226">
                        <c:v>227</c:v>
                      </c:pt>
                      <c:pt idx="227">
                        <c:v>228</c:v>
                      </c:pt>
                      <c:pt idx="228">
                        <c:v>229</c:v>
                      </c:pt>
                      <c:pt idx="229">
                        <c:v>230</c:v>
                      </c:pt>
                      <c:pt idx="230">
                        <c:v>231</c:v>
                      </c:pt>
                      <c:pt idx="231">
                        <c:v>232</c:v>
                      </c:pt>
                      <c:pt idx="232">
                        <c:v>233</c:v>
                      </c:pt>
                      <c:pt idx="233">
                        <c:v>234</c:v>
                      </c:pt>
                      <c:pt idx="234">
                        <c:v>235</c:v>
                      </c:pt>
                      <c:pt idx="235">
                        <c:v>236</c:v>
                      </c:pt>
                      <c:pt idx="236">
                        <c:v>237</c:v>
                      </c:pt>
                      <c:pt idx="237">
                        <c:v>238</c:v>
                      </c:pt>
                      <c:pt idx="238">
                        <c:v>239</c:v>
                      </c:pt>
                      <c:pt idx="239">
                        <c:v>240</c:v>
                      </c:pt>
                      <c:pt idx="240">
                        <c:v>241</c:v>
                      </c:pt>
                      <c:pt idx="241">
                        <c:v>242</c:v>
                      </c:pt>
                      <c:pt idx="242">
                        <c:v>243</c:v>
                      </c:pt>
                      <c:pt idx="243">
                        <c:v>244</c:v>
                      </c:pt>
                      <c:pt idx="244">
                        <c:v>245</c:v>
                      </c:pt>
                      <c:pt idx="245">
                        <c:v>246</c:v>
                      </c:pt>
                      <c:pt idx="246">
                        <c:v>247</c:v>
                      </c:pt>
                      <c:pt idx="247">
                        <c:v>248</c:v>
                      </c:pt>
                      <c:pt idx="248">
                        <c:v>249</c:v>
                      </c:pt>
                      <c:pt idx="249">
                        <c:v>250</c:v>
                      </c:pt>
                      <c:pt idx="250">
                        <c:v>251</c:v>
                      </c:pt>
                      <c:pt idx="251">
                        <c:v>252</c:v>
                      </c:pt>
                      <c:pt idx="252">
                        <c:v>253</c:v>
                      </c:pt>
                      <c:pt idx="253">
                        <c:v>254</c:v>
                      </c:pt>
                      <c:pt idx="254">
                        <c:v>255</c:v>
                      </c:pt>
                      <c:pt idx="255">
                        <c:v>256</c:v>
                      </c:pt>
                      <c:pt idx="256">
                        <c:v>257</c:v>
                      </c:pt>
                      <c:pt idx="257">
                        <c:v>258</c:v>
                      </c:pt>
                      <c:pt idx="258">
                        <c:v>259</c:v>
                      </c:pt>
                      <c:pt idx="259">
                        <c:v>260</c:v>
                      </c:pt>
                      <c:pt idx="260">
                        <c:v>261</c:v>
                      </c:pt>
                      <c:pt idx="261">
                        <c:v>262</c:v>
                      </c:pt>
                      <c:pt idx="262">
                        <c:v>263</c:v>
                      </c:pt>
                      <c:pt idx="263">
                        <c:v>264</c:v>
                      </c:pt>
                      <c:pt idx="264">
                        <c:v>265</c:v>
                      </c:pt>
                      <c:pt idx="265">
                        <c:v>266</c:v>
                      </c:pt>
                      <c:pt idx="266">
                        <c:v>267</c:v>
                      </c:pt>
                      <c:pt idx="267">
                        <c:v>268</c:v>
                      </c:pt>
                      <c:pt idx="268">
                        <c:v>269</c:v>
                      </c:pt>
                      <c:pt idx="269">
                        <c:v>270</c:v>
                      </c:pt>
                      <c:pt idx="270">
                        <c:v>271</c:v>
                      </c:pt>
                      <c:pt idx="271">
                        <c:v>272</c:v>
                      </c:pt>
                      <c:pt idx="272">
                        <c:v>273</c:v>
                      </c:pt>
                      <c:pt idx="273">
                        <c:v>274</c:v>
                      </c:pt>
                      <c:pt idx="274">
                        <c:v>275</c:v>
                      </c:pt>
                      <c:pt idx="275">
                        <c:v>276</c:v>
                      </c:pt>
                      <c:pt idx="276">
                        <c:v>277</c:v>
                      </c:pt>
                      <c:pt idx="277">
                        <c:v>278</c:v>
                      </c:pt>
                      <c:pt idx="278">
                        <c:v>279</c:v>
                      </c:pt>
                      <c:pt idx="279">
                        <c:v>280</c:v>
                      </c:pt>
                      <c:pt idx="280">
                        <c:v>281</c:v>
                      </c:pt>
                      <c:pt idx="281">
                        <c:v>282</c:v>
                      </c:pt>
                      <c:pt idx="282">
                        <c:v>283</c:v>
                      </c:pt>
                      <c:pt idx="283">
                        <c:v>284</c:v>
                      </c:pt>
                      <c:pt idx="284">
                        <c:v>285</c:v>
                      </c:pt>
                      <c:pt idx="285">
                        <c:v>286</c:v>
                      </c:pt>
                      <c:pt idx="286">
                        <c:v>287</c:v>
                      </c:pt>
                      <c:pt idx="287">
                        <c:v>288</c:v>
                      </c:pt>
                      <c:pt idx="288">
                        <c:v>289</c:v>
                      </c:pt>
                      <c:pt idx="289">
                        <c:v>290</c:v>
                      </c:pt>
                      <c:pt idx="290">
                        <c:v>291</c:v>
                      </c:pt>
                      <c:pt idx="291">
                        <c:v>292</c:v>
                      </c:pt>
                      <c:pt idx="292">
                        <c:v>293</c:v>
                      </c:pt>
                      <c:pt idx="293">
                        <c:v>294</c:v>
                      </c:pt>
                      <c:pt idx="294">
                        <c:v>295</c:v>
                      </c:pt>
                      <c:pt idx="295">
                        <c:v>296</c:v>
                      </c:pt>
                      <c:pt idx="296">
                        <c:v>297</c:v>
                      </c:pt>
                      <c:pt idx="297">
                        <c:v>298</c:v>
                      </c:pt>
                      <c:pt idx="298">
                        <c:v>299</c:v>
                      </c:pt>
                      <c:pt idx="299">
                        <c:v>300</c:v>
                      </c:pt>
                    </c:numCache>
                  </c:num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Trans!$L$3:$L$302</c15:sqref>
                        </c15:formulaRef>
                      </c:ext>
                    </c:extLst>
                    <c:numCache>
                      <c:formatCode>General</c:formatCode>
                      <c:ptCount val="300"/>
                      <c:pt idx="0">
                        <c:v>3.4293799999999999E-2</c:v>
                      </c:pt>
                      <c:pt idx="1">
                        <c:v>3.4171E-2</c:v>
                      </c:pt>
                      <c:pt idx="2">
                        <c:v>3.3917999999999997E-2</c:v>
                      </c:pt>
                      <c:pt idx="3">
                        <c:v>3.3314000000000003E-2</c:v>
                      </c:pt>
                      <c:pt idx="4">
                        <c:v>3.2488400000000001E-2</c:v>
                      </c:pt>
                      <c:pt idx="5">
                        <c:v>3.1813599999999997E-2</c:v>
                      </c:pt>
                      <c:pt idx="6">
                        <c:v>3.1229099999999999E-2</c:v>
                      </c:pt>
                      <c:pt idx="7">
                        <c:v>3.0522199999999999E-2</c:v>
                      </c:pt>
                      <c:pt idx="8">
                        <c:v>3.0024700000000001E-2</c:v>
                      </c:pt>
                      <c:pt idx="9">
                        <c:v>2.93619E-2</c:v>
                      </c:pt>
                      <c:pt idx="10">
                        <c:v>2.85515E-2</c:v>
                      </c:pt>
                      <c:pt idx="11">
                        <c:v>2.8051199999999998E-2</c:v>
                      </c:pt>
                      <c:pt idx="12">
                        <c:v>2.7269999999999999E-2</c:v>
                      </c:pt>
                      <c:pt idx="13">
                        <c:v>2.66757E-2</c:v>
                      </c:pt>
                      <c:pt idx="14">
                        <c:v>2.60716E-2</c:v>
                      </c:pt>
                      <c:pt idx="15">
                        <c:v>2.5557099999999999E-2</c:v>
                      </c:pt>
                      <c:pt idx="16">
                        <c:v>2.48495E-2</c:v>
                      </c:pt>
                      <c:pt idx="17">
                        <c:v>2.4342699999999998E-2</c:v>
                      </c:pt>
                      <c:pt idx="18">
                        <c:v>2.37033E-2</c:v>
                      </c:pt>
                      <c:pt idx="19">
                        <c:v>2.30747E-2</c:v>
                      </c:pt>
                      <c:pt idx="20">
                        <c:v>2.2767800000000001E-2</c:v>
                      </c:pt>
                      <c:pt idx="21">
                        <c:v>2.2024499999999999E-2</c:v>
                      </c:pt>
                      <c:pt idx="22">
                        <c:v>2.16761E-2</c:v>
                      </c:pt>
                      <c:pt idx="23">
                        <c:v>2.11708E-2</c:v>
                      </c:pt>
                      <c:pt idx="24">
                        <c:v>2.0426199999999999E-2</c:v>
                      </c:pt>
                      <c:pt idx="25">
                        <c:v>1.9934199999999999E-2</c:v>
                      </c:pt>
                      <c:pt idx="26">
                        <c:v>1.9405100000000002E-2</c:v>
                      </c:pt>
                      <c:pt idx="27">
                        <c:v>1.90507E-2</c:v>
                      </c:pt>
                      <c:pt idx="28">
                        <c:v>1.8625200000000001E-2</c:v>
                      </c:pt>
                      <c:pt idx="29">
                        <c:v>1.8008300000000001E-2</c:v>
                      </c:pt>
                      <c:pt idx="30">
                        <c:v>1.74582E-2</c:v>
                      </c:pt>
                      <c:pt idx="31">
                        <c:v>1.70814E-2</c:v>
                      </c:pt>
                      <c:pt idx="32">
                        <c:v>1.6563399999999999E-2</c:v>
                      </c:pt>
                      <c:pt idx="33">
                        <c:v>1.6069400000000001E-2</c:v>
                      </c:pt>
                      <c:pt idx="34">
                        <c:v>1.5558499999999999E-2</c:v>
                      </c:pt>
                      <c:pt idx="35">
                        <c:v>1.5134E-2</c:v>
                      </c:pt>
                      <c:pt idx="36">
                        <c:v>1.45941E-2</c:v>
                      </c:pt>
                      <c:pt idx="37">
                        <c:v>1.41526E-2</c:v>
                      </c:pt>
                      <c:pt idx="38">
                        <c:v>1.3707E-2</c:v>
                      </c:pt>
                      <c:pt idx="39">
                        <c:v>1.3247699999999999E-2</c:v>
                      </c:pt>
                      <c:pt idx="40">
                        <c:v>1.27911E-2</c:v>
                      </c:pt>
                      <c:pt idx="41">
                        <c:v>1.2338999999999999E-2</c:v>
                      </c:pt>
                      <c:pt idx="42">
                        <c:v>1.1879199999999999E-2</c:v>
                      </c:pt>
                      <c:pt idx="43">
                        <c:v>1.14188E-2</c:v>
                      </c:pt>
                      <c:pt idx="44">
                        <c:v>1.1032800000000001E-2</c:v>
                      </c:pt>
                      <c:pt idx="45">
                        <c:v>1.0606900000000001E-2</c:v>
                      </c:pt>
                      <c:pt idx="46">
                        <c:v>1.0202599999999999E-2</c:v>
                      </c:pt>
                      <c:pt idx="47">
                        <c:v>9.8517599999999993E-3</c:v>
                      </c:pt>
                      <c:pt idx="48">
                        <c:v>9.4573599999999997E-3</c:v>
                      </c:pt>
                      <c:pt idx="49">
                        <c:v>9.1080199999999997E-3</c:v>
                      </c:pt>
                      <c:pt idx="50">
                        <c:v>8.6969100000000004E-3</c:v>
                      </c:pt>
                      <c:pt idx="51">
                        <c:v>8.3891E-3</c:v>
                      </c:pt>
                      <c:pt idx="52">
                        <c:v>8.0536800000000006E-3</c:v>
                      </c:pt>
                      <c:pt idx="53">
                        <c:v>7.7505100000000004E-3</c:v>
                      </c:pt>
                      <c:pt idx="54">
                        <c:v>7.4664400000000004E-3</c:v>
                      </c:pt>
                      <c:pt idx="55">
                        <c:v>7.1280400000000004E-3</c:v>
                      </c:pt>
                      <c:pt idx="56">
                        <c:v>6.8621100000000003E-3</c:v>
                      </c:pt>
                      <c:pt idx="57">
                        <c:v>6.5859100000000004E-3</c:v>
                      </c:pt>
                      <c:pt idx="58">
                        <c:v>6.3223300000000001E-3</c:v>
                      </c:pt>
                      <c:pt idx="59">
                        <c:v>6.1117400000000001E-3</c:v>
                      </c:pt>
                      <c:pt idx="60">
                        <c:v>5.90348E-3</c:v>
                      </c:pt>
                      <c:pt idx="61">
                        <c:v>5.6793700000000004E-3</c:v>
                      </c:pt>
                      <c:pt idx="62">
                        <c:v>5.5253200000000002E-3</c:v>
                      </c:pt>
                      <c:pt idx="63">
                        <c:v>5.3386800000000002E-3</c:v>
                      </c:pt>
                      <c:pt idx="64">
                        <c:v>5.1684299999999999E-3</c:v>
                      </c:pt>
                      <c:pt idx="65">
                        <c:v>5.07699E-3</c:v>
                      </c:pt>
                      <c:pt idx="66">
                        <c:v>4.95752E-3</c:v>
                      </c:pt>
                      <c:pt idx="67">
                        <c:v>4.8508600000000002E-3</c:v>
                      </c:pt>
                      <c:pt idx="68">
                        <c:v>4.79394E-3</c:v>
                      </c:pt>
                      <c:pt idx="69">
                        <c:v>4.7105300000000001E-3</c:v>
                      </c:pt>
                      <c:pt idx="70">
                        <c:v>4.6139199999999997E-3</c:v>
                      </c:pt>
                      <c:pt idx="71">
                        <c:v>4.5614599999999998E-3</c:v>
                      </c:pt>
                      <c:pt idx="72">
                        <c:v>4.5110300000000001E-3</c:v>
                      </c:pt>
                      <c:pt idx="73">
                        <c:v>4.4518099999999996E-3</c:v>
                      </c:pt>
                      <c:pt idx="74">
                        <c:v>4.39523E-3</c:v>
                      </c:pt>
                      <c:pt idx="75">
                        <c:v>4.3554800000000001E-3</c:v>
                      </c:pt>
                      <c:pt idx="76">
                        <c:v>4.3076900000000003E-3</c:v>
                      </c:pt>
                      <c:pt idx="77">
                        <c:v>4.2576200000000002E-3</c:v>
                      </c:pt>
                      <c:pt idx="78">
                        <c:v>4.2128199999999999E-3</c:v>
                      </c:pt>
                      <c:pt idx="79">
                        <c:v>4.1861499999999996E-3</c:v>
                      </c:pt>
                      <c:pt idx="80">
                        <c:v>4.1546500000000002E-3</c:v>
                      </c:pt>
                      <c:pt idx="81">
                        <c:v>4.1240000000000001E-3</c:v>
                      </c:pt>
                      <c:pt idx="82">
                        <c:v>4.0926399999999998E-3</c:v>
                      </c:pt>
                      <c:pt idx="83">
                        <c:v>4.0617600000000002E-3</c:v>
                      </c:pt>
                      <c:pt idx="84">
                        <c:v>4.0253399999999996E-3</c:v>
                      </c:pt>
                      <c:pt idx="85">
                        <c:v>3.9954500000000002E-3</c:v>
                      </c:pt>
                      <c:pt idx="86">
                        <c:v>3.9691400000000003E-3</c:v>
                      </c:pt>
                      <c:pt idx="87">
                        <c:v>3.9419600000000004E-3</c:v>
                      </c:pt>
                      <c:pt idx="88">
                        <c:v>3.91866E-3</c:v>
                      </c:pt>
                      <c:pt idx="89">
                        <c:v>3.9043799999999998E-3</c:v>
                      </c:pt>
                      <c:pt idx="90">
                        <c:v>3.8773000000000002E-3</c:v>
                      </c:pt>
                      <c:pt idx="91">
                        <c:v>3.8505900000000001E-3</c:v>
                      </c:pt>
                      <c:pt idx="92">
                        <c:v>3.8413499999999999E-3</c:v>
                      </c:pt>
                      <c:pt idx="93">
                        <c:v>3.82447E-3</c:v>
                      </c:pt>
                      <c:pt idx="94">
                        <c:v>3.7983399999999999E-3</c:v>
                      </c:pt>
                      <c:pt idx="95">
                        <c:v>3.7739100000000001E-3</c:v>
                      </c:pt>
                      <c:pt idx="96">
                        <c:v>3.76415E-3</c:v>
                      </c:pt>
                      <c:pt idx="97">
                        <c:v>3.7464199999999999E-3</c:v>
                      </c:pt>
                      <c:pt idx="98">
                        <c:v>3.7291199999999998E-3</c:v>
                      </c:pt>
                      <c:pt idx="99">
                        <c:v>3.7150799999999999E-3</c:v>
                      </c:pt>
                      <c:pt idx="100">
                        <c:v>3.7101999999999999E-3</c:v>
                      </c:pt>
                      <c:pt idx="101">
                        <c:v>3.6898600000000001E-3</c:v>
                      </c:pt>
                      <c:pt idx="102">
                        <c:v>3.6815400000000001E-3</c:v>
                      </c:pt>
                      <c:pt idx="103">
                        <c:v>3.65825E-3</c:v>
                      </c:pt>
                      <c:pt idx="104">
                        <c:v>3.6418399999999999E-3</c:v>
                      </c:pt>
                      <c:pt idx="105">
                        <c:v>3.62854E-3</c:v>
                      </c:pt>
                      <c:pt idx="106">
                        <c:v>3.6156299999999999E-3</c:v>
                      </c:pt>
                      <c:pt idx="107">
                        <c:v>3.60779E-3</c:v>
                      </c:pt>
                      <c:pt idx="108">
                        <c:v>3.5979100000000002E-3</c:v>
                      </c:pt>
                      <c:pt idx="109">
                        <c:v>3.5825599999999998E-3</c:v>
                      </c:pt>
                      <c:pt idx="110">
                        <c:v>3.56858E-3</c:v>
                      </c:pt>
                      <c:pt idx="111">
                        <c:v>3.5609499999999998E-3</c:v>
                      </c:pt>
                      <c:pt idx="112">
                        <c:v>3.5540200000000002E-3</c:v>
                      </c:pt>
                      <c:pt idx="113">
                        <c:v>3.54653E-3</c:v>
                      </c:pt>
                      <c:pt idx="114">
                        <c:v>3.5283599999999999E-3</c:v>
                      </c:pt>
                      <c:pt idx="115">
                        <c:v>3.5182E-3</c:v>
                      </c:pt>
                      <c:pt idx="116">
                        <c:v>3.50264E-3</c:v>
                      </c:pt>
                      <c:pt idx="117">
                        <c:v>3.4945699999999998E-3</c:v>
                      </c:pt>
                      <c:pt idx="118">
                        <c:v>3.48775E-3</c:v>
                      </c:pt>
                      <c:pt idx="119">
                        <c:v>3.4785800000000002E-3</c:v>
                      </c:pt>
                      <c:pt idx="120">
                        <c:v>3.47401E-3</c:v>
                      </c:pt>
                      <c:pt idx="121">
                        <c:v>3.4578199999999999E-3</c:v>
                      </c:pt>
                      <c:pt idx="122">
                        <c:v>3.4561800000000001E-3</c:v>
                      </c:pt>
                      <c:pt idx="123">
                        <c:v>3.4436800000000002E-3</c:v>
                      </c:pt>
                      <c:pt idx="124">
                        <c:v>3.4338699999999999E-3</c:v>
                      </c:pt>
                      <c:pt idx="125">
                        <c:v>3.4329600000000001E-3</c:v>
                      </c:pt>
                      <c:pt idx="126">
                        <c:v>3.4176699999999998E-3</c:v>
                      </c:pt>
                      <c:pt idx="127">
                        <c:v>3.41245E-3</c:v>
                      </c:pt>
                      <c:pt idx="128">
                        <c:v>3.4080999999999998E-3</c:v>
                      </c:pt>
                      <c:pt idx="129">
                        <c:v>3.4015999999999998E-3</c:v>
                      </c:pt>
                      <c:pt idx="130">
                        <c:v>3.3918099999999999E-3</c:v>
                      </c:pt>
                      <c:pt idx="131">
                        <c:v>3.38098E-3</c:v>
                      </c:pt>
                      <c:pt idx="132">
                        <c:v>3.3821799999999998E-3</c:v>
                      </c:pt>
                      <c:pt idx="133">
                        <c:v>3.36967E-3</c:v>
                      </c:pt>
                      <c:pt idx="134">
                        <c:v>3.3621800000000002E-3</c:v>
                      </c:pt>
                      <c:pt idx="135">
                        <c:v>3.3576399999999998E-3</c:v>
                      </c:pt>
                      <c:pt idx="136">
                        <c:v>3.3537800000000002E-3</c:v>
                      </c:pt>
                      <c:pt idx="137">
                        <c:v>3.3497700000000002E-3</c:v>
                      </c:pt>
                      <c:pt idx="138">
                        <c:v>3.34498E-3</c:v>
                      </c:pt>
                      <c:pt idx="139">
                        <c:v>3.3368899999999999E-3</c:v>
                      </c:pt>
                      <c:pt idx="140">
                        <c:v>3.3330299999999998E-3</c:v>
                      </c:pt>
                      <c:pt idx="141">
                        <c:v>3.32395E-3</c:v>
                      </c:pt>
                      <c:pt idx="142">
                        <c:v>3.3197399999999998E-3</c:v>
                      </c:pt>
                      <c:pt idx="143">
                        <c:v>3.3122899999999999E-3</c:v>
                      </c:pt>
                      <c:pt idx="144">
                        <c:v>3.31417E-3</c:v>
                      </c:pt>
                      <c:pt idx="145">
                        <c:v>3.3060199999999998E-3</c:v>
                      </c:pt>
                      <c:pt idx="146">
                        <c:v>3.3013600000000001E-3</c:v>
                      </c:pt>
                      <c:pt idx="147">
                        <c:v>3.2969000000000002E-3</c:v>
                      </c:pt>
                      <c:pt idx="148">
                        <c:v>3.2925300000000001E-3</c:v>
                      </c:pt>
                      <c:pt idx="149">
                        <c:v>3.2825900000000002E-3</c:v>
                      </c:pt>
                      <c:pt idx="150">
                        <c:v>3.2828699999999998E-3</c:v>
                      </c:pt>
                      <c:pt idx="151">
                        <c:v>3.2751999999999998E-3</c:v>
                      </c:pt>
                      <c:pt idx="152">
                        <c:v>3.2727099999999999E-3</c:v>
                      </c:pt>
                      <c:pt idx="153">
                        <c:v>3.2679300000000001E-3</c:v>
                      </c:pt>
                      <c:pt idx="154">
                        <c:v>3.2637E-3</c:v>
                      </c:pt>
                      <c:pt idx="155">
                        <c:v>3.2600699999999999E-3</c:v>
                      </c:pt>
                      <c:pt idx="156">
                        <c:v>3.2543300000000002E-3</c:v>
                      </c:pt>
                      <c:pt idx="157">
                        <c:v>3.25027E-3</c:v>
                      </c:pt>
                      <c:pt idx="158">
                        <c:v>3.2468200000000001E-3</c:v>
                      </c:pt>
                      <c:pt idx="159">
                        <c:v>3.2438499999999999E-3</c:v>
                      </c:pt>
                      <c:pt idx="160">
                        <c:v>3.24055E-3</c:v>
                      </c:pt>
                      <c:pt idx="161">
                        <c:v>3.2357499999999999E-3</c:v>
                      </c:pt>
                      <c:pt idx="162">
                        <c:v>3.2325399999999999E-3</c:v>
                      </c:pt>
                      <c:pt idx="163">
                        <c:v>3.2271800000000001E-3</c:v>
                      </c:pt>
                      <c:pt idx="164">
                        <c:v>3.2287700000000002E-3</c:v>
                      </c:pt>
                      <c:pt idx="165">
                        <c:v>3.2224100000000002E-3</c:v>
                      </c:pt>
                      <c:pt idx="166">
                        <c:v>3.2220399999999998E-3</c:v>
                      </c:pt>
                      <c:pt idx="167">
                        <c:v>3.2169199999999998E-3</c:v>
                      </c:pt>
                      <c:pt idx="168">
                        <c:v>3.2102799999999998E-3</c:v>
                      </c:pt>
                      <c:pt idx="169">
                        <c:v>3.2073700000000002E-3</c:v>
                      </c:pt>
                      <c:pt idx="170">
                        <c:v>3.20294E-3</c:v>
                      </c:pt>
                      <c:pt idx="171">
                        <c:v>3.2034300000000002E-3</c:v>
                      </c:pt>
                      <c:pt idx="172">
                        <c:v>3.20419E-3</c:v>
                      </c:pt>
                      <c:pt idx="173">
                        <c:v>3.1917600000000001E-3</c:v>
                      </c:pt>
                      <c:pt idx="174">
                        <c:v>3.1948100000000002E-3</c:v>
                      </c:pt>
                      <c:pt idx="175">
                        <c:v>3.1963E-3</c:v>
                      </c:pt>
                      <c:pt idx="176">
                        <c:v>3.19039E-3</c:v>
                      </c:pt>
                      <c:pt idx="177">
                        <c:v>3.1868700000000001E-3</c:v>
                      </c:pt>
                      <c:pt idx="178">
                        <c:v>3.1862499999999998E-3</c:v>
                      </c:pt>
                      <c:pt idx="179">
                        <c:v>3.1832900000000001E-3</c:v>
                      </c:pt>
                      <c:pt idx="180">
                        <c:v>3.1831699999999999E-3</c:v>
                      </c:pt>
                      <c:pt idx="181">
                        <c:v>3.17593E-3</c:v>
                      </c:pt>
                      <c:pt idx="182">
                        <c:v>3.17395E-3</c:v>
                      </c:pt>
                      <c:pt idx="183">
                        <c:v>3.1724800000000001E-3</c:v>
                      </c:pt>
                      <c:pt idx="184">
                        <c:v>3.1702700000000002E-3</c:v>
                      </c:pt>
                      <c:pt idx="185">
                        <c:v>3.1675900000000001E-3</c:v>
                      </c:pt>
                      <c:pt idx="186">
                        <c:v>3.1669799999999998E-3</c:v>
                      </c:pt>
                      <c:pt idx="187">
                        <c:v>3.1660199999999999E-3</c:v>
                      </c:pt>
                      <c:pt idx="188">
                        <c:v>3.1620400000000001E-3</c:v>
                      </c:pt>
                      <c:pt idx="189">
                        <c:v>3.1613800000000001E-3</c:v>
                      </c:pt>
                      <c:pt idx="190">
                        <c:v>3.1588100000000002E-3</c:v>
                      </c:pt>
                      <c:pt idx="191">
                        <c:v>3.1593400000000001E-3</c:v>
                      </c:pt>
                      <c:pt idx="192">
                        <c:v>3.1540399999999999E-3</c:v>
                      </c:pt>
                      <c:pt idx="193">
                        <c:v>3.1523100000000002E-3</c:v>
                      </c:pt>
                      <c:pt idx="194">
                        <c:v>3.1503500000000001E-3</c:v>
                      </c:pt>
                      <c:pt idx="195">
                        <c:v>3.1536200000000002E-3</c:v>
                      </c:pt>
                      <c:pt idx="196">
                        <c:v>3.1536300000000001E-3</c:v>
                      </c:pt>
                      <c:pt idx="197">
                        <c:v>3.1454899999999999E-3</c:v>
                      </c:pt>
                      <c:pt idx="198">
                        <c:v>3.14182E-3</c:v>
                      </c:pt>
                      <c:pt idx="199">
                        <c:v>3.14351E-3</c:v>
                      </c:pt>
                      <c:pt idx="200">
                        <c:v>3.1422300000000002E-3</c:v>
                      </c:pt>
                      <c:pt idx="201">
                        <c:v>3.1412200000000001E-3</c:v>
                      </c:pt>
                      <c:pt idx="202">
                        <c:v>3.1413600000000002E-3</c:v>
                      </c:pt>
                      <c:pt idx="203">
                        <c:v>3.1400500000000001E-3</c:v>
                      </c:pt>
                      <c:pt idx="204">
                        <c:v>3.13379E-3</c:v>
                      </c:pt>
                      <c:pt idx="205">
                        <c:v>3.1347599999999999E-3</c:v>
                      </c:pt>
                      <c:pt idx="206">
                        <c:v>3.1350499999999999E-3</c:v>
                      </c:pt>
                      <c:pt idx="207">
                        <c:v>3.13102E-3</c:v>
                      </c:pt>
                      <c:pt idx="208">
                        <c:v>3.13044E-3</c:v>
                      </c:pt>
                      <c:pt idx="209">
                        <c:v>3.1271599999999999E-3</c:v>
                      </c:pt>
                      <c:pt idx="210">
                        <c:v>3.1284899999999998E-3</c:v>
                      </c:pt>
                      <c:pt idx="211">
                        <c:v>3.12394E-3</c:v>
                      </c:pt>
                      <c:pt idx="212">
                        <c:v>3.1231800000000001E-3</c:v>
                      </c:pt>
                      <c:pt idx="213">
                        <c:v>3.1221899999999999E-3</c:v>
                      </c:pt>
                      <c:pt idx="214">
                        <c:v>3.1204599999999998E-3</c:v>
                      </c:pt>
                      <c:pt idx="215">
                        <c:v>3.1242100000000001E-3</c:v>
                      </c:pt>
                      <c:pt idx="216">
                        <c:v>3.12175E-3</c:v>
                      </c:pt>
                      <c:pt idx="217">
                        <c:v>3.1141200000000002E-3</c:v>
                      </c:pt>
                      <c:pt idx="218">
                        <c:v>3.1186500000000002E-3</c:v>
                      </c:pt>
                      <c:pt idx="219">
                        <c:v>3.1230699999999999E-3</c:v>
                      </c:pt>
                      <c:pt idx="220">
                        <c:v>3.1201699999999998E-3</c:v>
                      </c:pt>
                      <c:pt idx="221">
                        <c:v>3.1147200000000001E-3</c:v>
                      </c:pt>
                      <c:pt idx="222">
                        <c:v>3.1110899999999999E-3</c:v>
                      </c:pt>
                      <c:pt idx="223">
                        <c:v>3.1152699999999998E-3</c:v>
                      </c:pt>
                      <c:pt idx="224">
                        <c:v>3.1146500000000001E-3</c:v>
                      </c:pt>
                      <c:pt idx="225">
                        <c:v>3.1102500000000002E-3</c:v>
                      </c:pt>
                      <c:pt idx="226">
                        <c:v>3.1106100000000002E-3</c:v>
                      </c:pt>
                      <c:pt idx="227">
                        <c:v>3.1094199999999999E-3</c:v>
                      </c:pt>
                      <c:pt idx="228">
                        <c:v>3.1113299999999998E-3</c:v>
                      </c:pt>
                      <c:pt idx="229">
                        <c:v>3.10845E-3</c:v>
                      </c:pt>
                      <c:pt idx="230">
                        <c:v>3.1088000000000001E-3</c:v>
                      </c:pt>
                      <c:pt idx="231">
                        <c:v>3.1048600000000001E-3</c:v>
                      </c:pt>
                      <c:pt idx="232">
                        <c:v>3.1023100000000001E-3</c:v>
                      </c:pt>
                      <c:pt idx="233">
                        <c:v>3.1064500000000002E-3</c:v>
                      </c:pt>
                      <c:pt idx="234">
                        <c:v>3.1046400000000001E-3</c:v>
                      </c:pt>
                      <c:pt idx="235">
                        <c:v>3.1040299999999998E-3</c:v>
                      </c:pt>
                      <c:pt idx="236">
                        <c:v>3.0994999999999998E-3</c:v>
                      </c:pt>
                      <c:pt idx="237">
                        <c:v>3.1015399999999999E-3</c:v>
                      </c:pt>
                      <c:pt idx="238">
                        <c:v>3.1041699999999998E-3</c:v>
                      </c:pt>
                      <c:pt idx="239">
                        <c:v>3.1021099999999999E-3</c:v>
                      </c:pt>
                      <c:pt idx="240">
                        <c:v>3.0934700000000001E-3</c:v>
                      </c:pt>
                      <c:pt idx="241">
                        <c:v>3.0967999999999998E-3</c:v>
                      </c:pt>
                      <c:pt idx="242">
                        <c:v>3.0965699999999999E-3</c:v>
                      </c:pt>
                      <c:pt idx="243">
                        <c:v>3.0987200000000001E-3</c:v>
                      </c:pt>
                      <c:pt idx="244">
                        <c:v>3.09282E-3</c:v>
                      </c:pt>
                      <c:pt idx="245">
                        <c:v>3.0945399999999998E-3</c:v>
                      </c:pt>
                      <c:pt idx="246">
                        <c:v>3.09589E-3</c:v>
                      </c:pt>
                      <c:pt idx="247">
                        <c:v>3.0954400000000001E-3</c:v>
                      </c:pt>
                      <c:pt idx="248">
                        <c:v>3.0937099999999999E-3</c:v>
                      </c:pt>
                      <c:pt idx="249">
                        <c:v>3.09443E-3</c:v>
                      </c:pt>
                      <c:pt idx="250">
                        <c:v>3.0927799999999998E-3</c:v>
                      </c:pt>
                      <c:pt idx="251">
                        <c:v>3.09552E-3</c:v>
                      </c:pt>
                      <c:pt idx="252">
                        <c:v>3.0929299999999998E-3</c:v>
                      </c:pt>
                      <c:pt idx="253">
                        <c:v>3.0939000000000001E-3</c:v>
                      </c:pt>
                      <c:pt idx="254">
                        <c:v>3.0855800000000001E-3</c:v>
                      </c:pt>
                      <c:pt idx="255">
                        <c:v>3.09166E-3</c:v>
                      </c:pt>
                      <c:pt idx="256">
                        <c:v>3.09494E-3</c:v>
                      </c:pt>
                      <c:pt idx="257">
                        <c:v>3.0895800000000002E-3</c:v>
                      </c:pt>
                      <c:pt idx="258">
                        <c:v>3.0883400000000002E-3</c:v>
                      </c:pt>
                      <c:pt idx="259">
                        <c:v>3.08954E-3</c:v>
                      </c:pt>
                      <c:pt idx="260">
                        <c:v>3.0856500000000001E-3</c:v>
                      </c:pt>
                      <c:pt idx="261">
                        <c:v>3.08852E-3</c:v>
                      </c:pt>
                      <c:pt idx="262">
                        <c:v>3.0870899999999998E-3</c:v>
                      </c:pt>
                      <c:pt idx="263">
                        <c:v>3.08721E-3</c:v>
                      </c:pt>
                      <c:pt idx="264">
                        <c:v>3.0838100000000002E-3</c:v>
                      </c:pt>
                      <c:pt idx="265">
                        <c:v>3.08771E-3</c:v>
                      </c:pt>
                      <c:pt idx="266">
                        <c:v>3.0833800000000001E-3</c:v>
                      </c:pt>
                      <c:pt idx="267">
                        <c:v>3.0853600000000001E-3</c:v>
                      </c:pt>
                      <c:pt idx="268">
                        <c:v>3.0849900000000001E-3</c:v>
                      </c:pt>
                      <c:pt idx="269">
                        <c:v>3.0837199999999999E-3</c:v>
                      </c:pt>
                      <c:pt idx="270">
                        <c:v>3.0843099999999998E-3</c:v>
                      </c:pt>
                      <c:pt idx="271">
                        <c:v>3.0846900000000002E-3</c:v>
                      </c:pt>
                      <c:pt idx="272">
                        <c:v>3.08136E-3</c:v>
                      </c:pt>
                      <c:pt idx="273">
                        <c:v>3.07976E-3</c:v>
                      </c:pt>
                      <c:pt idx="274">
                        <c:v>3.0791400000000002E-3</c:v>
                      </c:pt>
                      <c:pt idx="275">
                        <c:v>3.0820999999999999E-3</c:v>
                      </c:pt>
                      <c:pt idx="276">
                        <c:v>3.0810299999999998E-3</c:v>
                      </c:pt>
                      <c:pt idx="277">
                        <c:v>3.0784599999999999E-3</c:v>
                      </c:pt>
                      <c:pt idx="278">
                        <c:v>3.08282E-3</c:v>
                      </c:pt>
                      <c:pt idx="279">
                        <c:v>3.0831700000000001E-3</c:v>
                      </c:pt>
                      <c:pt idx="280">
                        <c:v>3.0821899999999998E-3</c:v>
                      </c:pt>
                      <c:pt idx="281">
                        <c:v>3.0833200000000001E-3</c:v>
                      </c:pt>
                      <c:pt idx="282">
                        <c:v>3.08151E-3</c:v>
                      </c:pt>
                      <c:pt idx="283">
                        <c:v>3.08019E-3</c:v>
                      </c:pt>
                      <c:pt idx="284">
                        <c:v>3.07895E-3</c:v>
                      </c:pt>
                      <c:pt idx="285">
                        <c:v>3.07712E-3</c:v>
                      </c:pt>
                      <c:pt idx="286">
                        <c:v>3.07778E-3</c:v>
                      </c:pt>
                      <c:pt idx="287">
                        <c:v>3.0759200000000002E-3</c:v>
                      </c:pt>
                      <c:pt idx="288">
                        <c:v>3.0753099999999999E-3</c:v>
                      </c:pt>
                      <c:pt idx="289">
                        <c:v>3.07903E-3</c:v>
                      </c:pt>
                      <c:pt idx="290">
                        <c:v>3.0775500000000001E-3</c:v>
                      </c:pt>
                      <c:pt idx="291">
                        <c:v>3.0754599999999999E-3</c:v>
                      </c:pt>
                      <c:pt idx="292">
                        <c:v>3.07829E-3</c:v>
                      </c:pt>
                      <c:pt idx="293">
                        <c:v>3.0747700000000001E-3</c:v>
                      </c:pt>
                      <c:pt idx="294">
                        <c:v>3.0756799999999999E-3</c:v>
                      </c:pt>
                      <c:pt idx="295">
                        <c:v>3.0756799999999999E-3</c:v>
                      </c:pt>
                      <c:pt idx="296">
                        <c:v>3.07303E-3</c:v>
                      </c:pt>
                      <c:pt idx="297">
                        <c:v>3.0716200000000002E-3</c:v>
                      </c:pt>
                      <c:pt idx="298">
                        <c:v>3.0731999999999999E-3</c:v>
                      </c:pt>
                      <c:pt idx="299">
                        <c:v>3.07421E-3</c:v>
                      </c:pt>
                    </c:numCache>
                  </c:numRef>
                </c:val>
                <c:smooth val="0"/>
              </c15:ser>
            </c15:filteredLineSeries>
          </c:ext>
        </c:extLst>
      </c:lineChart>
      <c:catAx>
        <c:axId val="17375118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defRPr>
                </a:pPr>
                <a:r>
                  <a:rPr lang="en-US" dirty="0" smtClean="0"/>
                  <a:t>epoch</a:t>
                </a:r>
                <a:endParaRPr lang="en-US" dirty="0"/>
              </a:p>
            </c:rich>
          </c:tx>
          <c:layout>
            <c:manualLayout>
              <c:xMode val="edge"/>
              <c:yMode val="edge"/>
              <c:x val="0.8710390946502059"/>
              <c:y val="0.82699997868678643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" panose="020B0604020202020204" pitchFamily="34" charset="0"/>
                  <a:ea typeface="Cambria Math" panose="02040503050406030204" pitchFamily="18" charset="0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defRPr>
            </a:pPr>
            <a:endParaRPr lang="en-US"/>
          </a:p>
        </c:txPr>
        <c:crossAx val="173751744"/>
        <c:crosses val="autoZero"/>
        <c:auto val="1"/>
        <c:lblAlgn val="ctr"/>
        <c:lblOffset val="100"/>
        <c:noMultiLvlLbl val="0"/>
      </c:catAx>
      <c:valAx>
        <c:axId val="173751744"/>
        <c:scaling>
          <c:orientation val="minMax"/>
          <c:max val="1"/>
          <c:min val="0.2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defRPr>
            </a:pPr>
            <a:endParaRPr lang="en-US"/>
          </a:p>
        </c:txPr>
        <c:crossAx val="17375118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400">
          <a:solidFill>
            <a:schemeClr val="tx1">
              <a:lumMod val="95000"/>
              <a:lumOff val="5000"/>
            </a:schemeClr>
          </a:solidFill>
          <a:latin typeface="Arial" panose="020B0604020202020204" pitchFamily="34" charset="0"/>
          <a:ea typeface="Cambria Math" panose="02040503050406030204" pitchFamily="18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7651632217847768"/>
          <c:y val="6.0201559984209847E-2"/>
          <c:w val="0.80952870734908133"/>
          <c:h val="0.81777050619679881"/>
        </c:manualLayout>
      </c:layout>
      <c:lineChart>
        <c:grouping val="standard"/>
        <c:varyColors val="0"/>
        <c:ser>
          <c:idx val="3"/>
          <c:order val="2"/>
          <c:tx>
            <c:strRef>
              <c:f>IncExample!$E$1:$E$2</c:f>
              <c:strCache>
                <c:ptCount val="2"/>
                <c:pt idx="0">
                  <c:v>GoogLeNet</c:v>
                </c:pt>
                <c:pt idx="1">
                  <c:v>TestAccurary</c:v>
                </c:pt>
              </c:strCache>
            </c:strRef>
          </c:tx>
          <c:spPr>
            <a:ln w="28575" cap="rnd">
              <a:solidFill>
                <a:srgbClr val="FF0000"/>
              </a:solidFill>
              <a:round/>
            </a:ln>
            <a:effectLst/>
          </c:spPr>
          <c:marker>
            <c:symbol val="none"/>
          </c:marker>
          <c:cat>
            <c:numRef>
              <c:f>IncExample!$A$3:$A$202</c:f>
              <c:numCache>
                <c:formatCode>General</c:formatCode>
                <c:ptCount val="20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  <c:pt idx="77">
                  <c:v>78</c:v>
                </c:pt>
                <c:pt idx="78">
                  <c:v>79</c:v>
                </c:pt>
                <c:pt idx="79">
                  <c:v>80</c:v>
                </c:pt>
                <c:pt idx="80">
                  <c:v>81</c:v>
                </c:pt>
                <c:pt idx="81">
                  <c:v>82</c:v>
                </c:pt>
                <c:pt idx="82">
                  <c:v>83</c:v>
                </c:pt>
                <c:pt idx="83">
                  <c:v>84</c:v>
                </c:pt>
                <c:pt idx="84">
                  <c:v>85</c:v>
                </c:pt>
                <c:pt idx="85">
                  <c:v>86</c:v>
                </c:pt>
                <c:pt idx="86">
                  <c:v>87</c:v>
                </c:pt>
                <c:pt idx="87">
                  <c:v>88</c:v>
                </c:pt>
                <c:pt idx="88">
                  <c:v>89</c:v>
                </c:pt>
                <c:pt idx="89">
                  <c:v>90</c:v>
                </c:pt>
                <c:pt idx="90">
                  <c:v>91</c:v>
                </c:pt>
                <c:pt idx="91">
                  <c:v>92</c:v>
                </c:pt>
                <c:pt idx="92">
                  <c:v>93</c:v>
                </c:pt>
                <c:pt idx="93">
                  <c:v>94</c:v>
                </c:pt>
                <c:pt idx="94">
                  <c:v>95</c:v>
                </c:pt>
                <c:pt idx="95">
                  <c:v>96</c:v>
                </c:pt>
                <c:pt idx="96">
                  <c:v>97</c:v>
                </c:pt>
                <c:pt idx="97">
                  <c:v>98</c:v>
                </c:pt>
                <c:pt idx="98">
                  <c:v>99</c:v>
                </c:pt>
                <c:pt idx="99">
                  <c:v>100</c:v>
                </c:pt>
                <c:pt idx="100">
                  <c:v>101</c:v>
                </c:pt>
                <c:pt idx="101">
                  <c:v>102</c:v>
                </c:pt>
                <c:pt idx="102">
                  <c:v>103</c:v>
                </c:pt>
                <c:pt idx="103">
                  <c:v>104</c:v>
                </c:pt>
                <c:pt idx="104">
                  <c:v>105</c:v>
                </c:pt>
                <c:pt idx="105">
                  <c:v>106</c:v>
                </c:pt>
                <c:pt idx="106">
                  <c:v>107</c:v>
                </c:pt>
                <c:pt idx="107">
                  <c:v>108</c:v>
                </c:pt>
                <c:pt idx="108">
                  <c:v>109</c:v>
                </c:pt>
                <c:pt idx="109">
                  <c:v>110</c:v>
                </c:pt>
                <c:pt idx="110">
                  <c:v>111</c:v>
                </c:pt>
                <c:pt idx="111">
                  <c:v>112</c:v>
                </c:pt>
                <c:pt idx="112">
                  <c:v>113</c:v>
                </c:pt>
                <c:pt idx="113">
                  <c:v>114</c:v>
                </c:pt>
                <c:pt idx="114">
                  <c:v>115</c:v>
                </c:pt>
                <c:pt idx="115">
                  <c:v>116</c:v>
                </c:pt>
                <c:pt idx="116">
                  <c:v>117</c:v>
                </c:pt>
                <c:pt idx="117">
                  <c:v>118</c:v>
                </c:pt>
                <c:pt idx="118">
                  <c:v>119</c:v>
                </c:pt>
                <c:pt idx="119">
                  <c:v>120</c:v>
                </c:pt>
                <c:pt idx="120">
                  <c:v>121</c:v>
                </c:pt>
                <c:pt idx="121">
                  <c:v>122</c:v>
                </c:pt>
                <c:pt idx="122">
                  <c:v>123</c:v>
                </c:pt>
                <c:pt idx="123">
                  <c:v>124</c:v>
                </c:pt>
                <c:pt idx="124">
                  <c:v>125</c:v>
                </c:pt>
                <c:pt idx="125">
                  <c:v>126</c:v>
                </c:pt>
                <c:pt idx="126">
                  <c:v>127</c:v>
                </c:pt>
                <c:pt idx="127">
                  <c:v>128</c:v>
                </c:pt>
                <c:pt idx="128">
                  <c:v>129</c:v>
                </c:pt>
                <c:pt idx="129">
                  <c:v>130</c:v>
                </c:pt>
                <c:pt idx="130">
                  <c:v>131</c:v>
                </c:pt>
                <c:pt idx="131">
                  <c:v>132</c:v>
                </c:pt>
                <c:pt idx="132">
                  <c:v>133</c:v>
                </c:pt>
                <c:pt idx="133">
                  <c:v>134</c:v>
                </c:pt>
                <c:pt idx="134">
                  <c:v>135</c:v>
                </c:pt>
                <c:pt idx="135">
                  <c:v>136</c:v>
                </c:pt>
                <c:pt idx="136">
                  <c:v>137</c:v>
                </c:pt>
                <c:pt idx="137">
                  <c:v>138</c:v>
                </c:pt>
                <c:pt idx="138">
                  <c:v>139</c:v>
                </c:pt>
                <c:pt idx="139">
                  <c:v>140</c:v>
                </c:pt>
                <c:pt idx="140">
                  <c:v>141</c:v>
                </c:pt>
                <c:pt idx="141">
                  <c:v>142</c:v>
                </c:pt>
                <c:pt idx="142">
                  <c:v>143</c:v>
                </c:pt>
                <c:pt idx="143">
                  <c:v>144</c:v>
                </c:pt>
                <c:pt idx="144">
                  <c:v>145</c:v>
                </c:pt>
                <c:pt idx="145">
                  <c:v>146</c:v>
                </c:pt>
                <c:pt idx="146">
                  <c:v>147</c:v>
                </c:pt>
                <c:pt idx="147">
                  <c:v>148</c:v>
                </c:pt>
                <c:pt idx="148">
                  <c:v>149</c:v>
                </c:pt>
                <c:pt idx="149">
                  <c:v>150</c:v>
                </c:pt>
                <c:pt idx="150">
                  <c:v>151</c:v>
                </c:pt>
                <c:pt idx="151">
                  <c:v>152</c:v>
                </c:pt>
                <c:pt idx="152">
                  <c:v>153</c:v>
                </c:pt>
                <c:pt idx="153">
                  <c:v>154</c:v>
                </c:pt>
                <c:pt idx="154">
                  <c:v>155</c:v>
                </c:pt>
                <c:pt idx="155">
                  <c:v>156</c:v>
                </c:pt>
                <c:pt idx="156">
                  <c:v>157</c:v>
                </c:pt>
                <c:pt idx="157">
                  <c:v>158</c:v>
                </c:pt>
                <c:pt idx="158">
                  <c:v>159</c:v>
                </c:pt>
                <c:pt idx="159">
                  <c:v>160</c:v>
                </c:pt>
                <c:pt idx="160">
                  <c:v>161</c:v>
                </c:pt>
                <c:pt idx="161">
                  <c:v>162</c:v>
                </c:pt>
                <c:pt idx="162">
                  <c:v>163</c:v>
                </c:pt>
                <c:pt idx="163">
                  <c:v>164</c:v>
                </c:pt>
                <c:pt idx="164">
                  <c:v>165</c:v>
                </c:pt>
                <c:pt idx="165">
                  <c:v>166</c:v>
                </c:pt>
                <c:pt idx="166">
                  <c:v>167</c:v>
                </c:pt>
                <c:pt idx="167">
                  <c:v>168</c:v>
                </c:pt>
                <c:pt idx="168">
                  <c:v>169</c:v>
                </c:pt>
                <c:pt idx="169">
                  <c:v>170</c:v>
                </c:pt>
                <c:pt idx="170">
                  <c:v>171</c:v>
                </c:pt>
                <c:pt idx="171">
                  <c:v>172</c:v>
                </c:pt>
                <c:pt idx="172">
                  <c:v>173</c:v>
                </c:pt>
                <c:pt idx="173">
                  <c:v>174</c:v>
                </c:pt>
                <c:pt idx="174">
                  <c:v>175</c:v>
                </c:pt>
                <c:pt idx="175">
                  <c:v>176</c:v>
                </c:pt>
                <c:pt idx="176">
                  <c:v>177</c:v>
                </c:pt>
                <c:pt idx="177">
                  <c:v>178</c:v>
                </c:pt>
                <c:pt idx="178">
                  <c:v>179</c:v>
                </c:pt>
                <c:pt idx="179">
                  <c:v>180</c:v>
                </c:pt>
                <c:pt idx="180">
                  <c:v>181</c:v>
                </c:pt>
                <c:pt idx="181">
                  <c:v>182</c:v>
                </c:pt>
                <c:pt idx="182">
                  <c:v>183</c:v>
                </c:pt>
                <c:pt idx="183">
                  <c:v>184</c:v>
                </c:pt>
                <c:pt idx="184">
                  <c:v>185</c:v>
                </c:pt>
                <c:pt idx="185">
                  <c:v>186</c:v>
                </c:pt>
                <c:pt idx="186">
                  <c:v>187</c:v>
                </c:pt>
                <c:pt idx="187">
                  <c:v>188</c:v>
                </c:pt>
                <c:pt idx="188">
                  <c:v>189</c:v>
                </c:pt>
                <c:pt idx="189">
                  <c:v>190</c:v>
                </c:pt>
                <c:pt idx="190">
                  <c:v>191</c:v>
                </c:pt>
                <c:pt idx="191">
                  <c:v>192</c:v>
                </c:pt>
                <c:pt idx="192">
                  <c:v>193</c:v>
                </c:pt>
                <c:pt idx="193">
                  <c:v>194</c:v>
                </c:pt>
                <c:pt idx="194">
                  <c:v>195</c:v>
                </c:pt>
                <c:pt idx="195">
                  <c:v>196</c:v>
                </c:pt>
                <c:pt idx="196">
                  <c:v>197</c:v>
                </c:pt>
                <c:pt idx="197">
                  <c:v>198</c:v>
                </c:pt>
                <c:pt idx="198">
                  <c:v>199</c:v>
                </c:pt>
                <c:pt idx="199">
                  <c:v>200</c:v>
                </c:pt>
              </c:numCache>
            </c:numRef>
          </c:cat>
          <c:val>
            <c:numRef>
              <c:f>IncExample!$E$3:$E$202</c:f>
              <c:numCache>
                <c:formatCode>0.00%</c:formatCode>
                <c:ptCount val="200"/>
                <c:pt idx="0">
                  <c:v>0.1226</c:v>
                </c:pt>
                <c:pt idx="1">
                  <c:v>0.19719999999999999</c:v>
                </c:pt>
                <c:pt idx="2">
                  <c:v>0.24149999999999999</c:v>
                </c:pt>
                <c:pt idx="3">
                  <c:v>0.28510000000000002</c:v>
                </c:pt>
                <c:pt idx="4">
                  <c:v>0.31</c:v>
                </c:pt>
                <c:pt idx="5">
                  <c:v>0.32640000000000002</c:v>
                </c:pt>
                <c:pt idx="6">
                  <c:v>0.34589999999999999</c:v>
                </c:pt>
                <c:pt idx="7">
                  <c:v>0.36580000000000001</c:v>
                </c:pt>
                <c:pt idx="8">
                  <c:v>0.3785</c:v>
                </c:pt>
                <c:pt idx="9">
                  <c:v>0.39400000000000002</c:v>
                </c:pt>
                <c:pt idx="10">
                  <c:v>0.41439999999999999</c:v>
                </c:pt>
                <c:pt idx="11">
                  <c:v>0.41920000000000002</c:v>
                </c:pt>
                <c:pt idx="12">
                  <c:v>0.42049999999999998</c:v>
                </c:pt>
                <c:pt idx="13">
                  <c:v>0.4325</c:v>
                </c:pt>
                <c:pt idx="14">
                  <c:v>0.4456</c:v>
                </c:pt>
                <c:pt idx="15">
                  <c:v>0.4511</c:v>
                </c:pt>
                <c:pt idx="16">
                  <c:v>0.44750000000000001</c:v>
                </c:pt>
                <c:pt idx="17">
                  <c:v>0.45540000000000003</c:v>
                </c:pt>
                <c:pt idx="18">
                  <c:v>0.46679999999999999</c:v>
                </c:pt>
                <c:pt idx="19">
                  <c:v>0.47449999999999998</c:v>
                </c:pt>
                <c:pt idx="20">
                  <c:v>0.47649999999999998</c:v>
                </c:pt>
                <c:pt idx="21">
                  <c:v>0.49030000000000001</c:v>
                </c:pt>
                <c:pt idx="22">
                  <c:v>0.48709999999999998</c:v>
                </c:pt>
                <c:pt idx="23">
                  <c:v>0.49359999999999998</c:v>
                </c:pt>
                <c:pt idx="24">
                  <c:v>0.49469999999999997</c:v>
                </c:pt>
                <c:pt idx="25">
                  <c:v>0.50290000000000001</c:v>
                </c:pt>
                <c:pt idx="26">
                  <c:v>0.50190000000000001</c:v>
                </c:pt>
                <c:pt idx="27">
                  <c:v>0.50539999999999996</c:v>
                </c:pt>
                <c:pt idx="28">
                  <c:v>0.51060000000000005</c:v>
                </c:pt>
                <c:pt idx="29">
                  <c:v>0.51319999999999999</c:v>
                </c:pt>
                <c:pt idx="30">
                  <c:v>0.51529999999999998</c:v>
                </c:pt>
                <c:pt idx="31">
                  <c:v>0.51959999999999995</c:v>
                </c:pt>
                <c:pt idx="32">
                  <c:v>0.5282</c:v>
                </c:pt>
                <c:pt idx="33">
                  <c:v>0.52790000000000004</c:v>
                </c:pt>
                <c:pt idx="34">
                  <c:v>0.52559999999999996</c:v>
                </c:pt>
                <c:pt idx="35">
                  <c:v>0.53200000000000003</c:v>
                </c:pt>
                <c:pt idx="36">
                  <c:v>0.52910000000000001</c:v>
                </c:pt>
                <c:pt idx="37">
                  <c:v>0.53459999999999996</c:v>
                </c:pt>
                <c:pt idx="38">
                  <c:v>0.54490000000000005</c:v>
                </c:pt>
                <c:pt idx="39">
                  <c:v>0.53310000000000002</c:v>
                </c:pt>
                <c:pt idx="40">
                  <c:v>0.54039999999999999</c:v>
                </c:pt>
                <c:pt idx="41">
                  <c:v>0.54730000000000001</c:v>
                </c:pt>
                <c:pt idx="42">
                  <c:v>0.5363</c:v>
                </c:pt>
                <c:pt idx="43">
                  <c:v>0.54530000000000001</c:v>
                </c:pt>
                <c:pt idx="44">
                  <c:v>0.53900000000000003</c:v>
                </c:pt>
                <c:pt idx="45">
                  <c:v>0.5534</c:v>
                </c:pt>
                <c:pt idx="46">
                  <c:v>0.54920000000000002</c:v>
                </c:pt>
                <c:pt idx="47">
                  <c:v>0.55120000000000002</c:v>
                </c:pt>
                <c:pt idx="48">
                  <c:v>0.5474</c:v>
                </c:pt>
                <c:pt idx="49">
                  <c:v>0.55740000000000001</c:v>
                </c:pt>
                <c:pt idx="50">
                  <c:v>0.54430000000000001</c:v>
                </c:pt>
                <c:pt idx="51">
                  <c:v>0.55120000000000002</c:v>
                </c:pt>
                <c:pt idx="52">
                  <c:v>0.5484</c:v>
                </c:pt>
                <c:pt idx="53">
                  <c:v>0.55159999999999998</c:v>
                </c:pt>
                <c:pt idx="54">
                  <c:v>0.55740000000000001</c:v>
                </c:pt>
                <c:pt idx="55">
                  <c:v>0.55989999999999995</c:v>
                </c:pt>
                <c:pt idx="56">
                  <c:v>0.55520000000000003</c:v>
                </c:pt>
                <c:pt idx="57">
                  <c:v>0.55989999999999995</c:v>
                </c:pt>
                <c:pt idx="58">
                  <c:v>0.56120000000000003</c:v>
                </c:pt>
                <c:pt idx="59">
                  <c:v>0.55589999999999995</c:v>
                </c:pt>
                <c:pt idx="60">
                  <c:v>0.5635</c:v>
                </c:pt>
                <c:pt idx="61">
                  <c:v>0.56510000000000005</c:v>
                </c:pt>
                <c:pt idx="62">
                  <c:v>0.56200000000000006</c:v>
                </c:pt>
                <c:pt idx="63">
                  <c:v>0.56459999999999999</c:v>
                </c:pt>
                <c:pt idx="64">
                  <c:v>0.55959999999999999</c:v>
                </c:pt>
                <c:pt idx="65">
                  <c:v>0.56369999999999998</c:v>
                </c:pt>
                <c:pt idx="66">
                  <c:v>0.56010000000000004</c:v>
                </c:pt>
                <c:pt idx="67">
                  <c:v>0.56399999999999995</c:v>
                </c:pt>
                <c:pt idx="68">
                  <c:v>0.56289999999999996</c:v>
                </c:pt>
                <c:pt idx="69">
                  <c:v>0.56220000000000003</c:v>
                </c:pt>
                <c:pt idx="70">
                  <c:v>0.55179999999999996</c:v>
                </c:pt>
                <c:pt idx="71">
                  <c:v>0.55989999999999995</c:v>
                </c:pt>
                <c:pt idx="72">
                  <c:v>0.56440000000000001</c:v>
                </c:pt>
                <c:pt idx="73">
                  <c:v>0.56189999999999996</c:v>
                </c:pt>
                <c:pt idx="74">
                  <c:v>0.56679999999999997</c:v>
                </c:pt>
                <c:pt idx="75">
                  <c:v>0.56730000000000003</c:v>
                </c:pt>
                <c:pt idx="76">
                  <c:v>0.56259999999999999</c:v>
                </c:pt>
                <c:pt idx="77">
                  <c:v>0.56499999999999995</c:v>
                </c:pt>
                <c:pt idx="78">
                  <c:v>0.56469999999999998</c:v>
                </c:pt>
                <c:pt idx="79">
                  <c:v>0.56710000000000005</c:v>
                </c:pt>
                <c:pt idx="80">
                  <c:v>0.56189999999999996</c:v>
                </c:pt>
                <c:pt idx="81">
                  <c:v>0.56740000000000002</c:v>
                </c:pt>
                <c:pt idx="82">
                  <c:v>0.56579999999999997</c:v>
                </c:pt>
                <c:pt idx="83">
                  <c:v>0.56110000000000004</c:v>
                </c:pt>
                <c:pt idx="84">
                  <c:v>0.56730000000000003</c:v>
                </c:pt>
                <c:pt idx="85">
                  <c:v>0.57050000000000001</c:v>
                </c:pt>
                <c:pt idx="86">
                  <c:v>0.57010000000000005</c:v>
                </c:pt>
                <c:pt idx="87">
                  <c:v>0.5635</c:v>
                </c:pt>
                <c:pt idx="88">
                  <c:v>0.57110000000000005</c:v>
                </c:pt>
                <c:pt idx="89">
                  <c:v>0.56910000000000005</c:v>
                </c:pt>
                <c:pt idx="90">
                  <c:v>0.57050000000000001</c:v>
                </c:pt>
                <c:pt idx="91">
                  <c:v>0.5716</c:v>
                </c:pt>
                <c:pt idx="92">
                  <c:v>0.56889999999999996</c:v>
                </c:pt>
                <c:pt idx="93">
                  <c:v>0.57069999999999999</c:v>
                </c:pt>
                <c:pt idx="94">
                  <c:v>0.56769999999999998</c:v>
                </c:pt>
                <c:pt idx="95">
                  <c:v>0.56369999999999998</c:v>
                </c:pt>
                <c:pt idx="96">
                  <c:v>0.56499999999999995</c:v>
                </c:pt>
                <c:pt idx="97">
                  <c:v>0.56899999999999995</c:v>
                </c:pt>
                <c:pt idx="98">
                  <c:v>0.56340000000000001</c:v>
                </c:pt>
                <c:pt idx="99">
                  <c:v>0.56669999999999998</c:v>
                </c:pt>
                <c:pt idx="100">
                  <c:v>0.58430000000000004</c:v>
                </c:pt>
                <c:pt idx="101">
                  <c:v>0.58340000000000003</c:v>
                </c:pt>
                <c:pt idx="102">
                  <c:v>0.58189999999999997</c:v>
                </c:pt>
                <c:pt idx="103">
                  <c:v>0.58430000000000004</c:v>
                </c:pt>
                <c:pt idx="104">
                  <c:v>0.58389999999999997</c:v>
                </c:pt>
                <c:pt idx="105">
                  <c:v>0.58489999999999998</c:v>
                </c:pt>
                <c:pt idx="106">
                  <c:v>0.58209999999999995</c:v>
                </c:pt>
                <c:pt idx="107">
                  <c:v>0.58409999999999995</c:v>
                </c:pt>
                <c:pt idx="108">
                  <c:v>0.58309999999999995</c:v>
                </c:pt>
                <c:pt idx="109">
                  <c:v>0.5837</c:v>
                </c:pt>
                <c:pt idx="110">
                  <c:v>0.58189999999999997</c:v>
                </c:pt>
                <c:pt idx="111">
                  <c:v>0.58150000000000002</c:v>
                </c:pt>
                <c:pt idx="112">
                  <c:v>0.58179999999999998</c:v>
                </c:pt>
                <c:pt idx="113">
                  <c:v>0.58289999999999997</c:v>
                </c:pt>
                <c:pt idx="114">
                  <c:v>0.58099999999999996</c:v>
                </c:pt>
                <c:pt idx="115">
                  <c:v>0.58320000000000005</c:v>
                </c:pt>
                <c:pt idx="116">
                  <c:v>0.58079999999999998</c:v>
                </c:pt>
                <c:pt idx="117">
                  <c:v>0.58140000000000003</c:v>
                </c:pt>
                <c:pt idx="118">
                  <c:v>0.58209999999999995</c:v>
                </c:pt>
                <c:pt idx="119">
                  <c:v>0.58289999999999997</c:v>
                </c:pt>
                <c:pt idx="120">
                  <c:v>0.58099999999999996</c:v>
                </c:pt>
                <c:pt idx="121">
                  <c:v>0.58320000000000005</c:v>
                </c:pt>
                <c:pt idx="122">
                  <c:v>0.58309999999999995</c:v>
                </c:pt>
                <c:pt idx="123">
                  <c:v>0.58230000000000004</c:v>
                </c:pt>
                <c:pt idx="124">
                  <c:v>0.58069999999999999</c:v>
                </c:pt>
                <c:pt idx="125">
                  <c:v>0.58079999999999998</c:v>
                </c:pt>
                <c:pt idx="126">
                  <c:v>0.58040000000000003</c:v>
                </c:pt>
                <c:pt idx="127">
                  <c:v>0.58179999999999998</c:v>
                </c:pt>
                <c:pt idx="128">
                  <c:v>0.58099999999999996</c:v>
                </c:pt>
                <c:pt idx="129">
                  <c:v>0.58079999999999998</c:v>
                </c:pt>
                <c:pt idx="130">
                  <c:v>0.57999999999999996</c:v>
                </c:pt>
                <c:pt idx="131">
                  <c:v>0.57969999999999999</c:v>
                </c:pt>
                <c:pt idx="132">
                  <c:v>0.58199999999999996</c:v>
                </c:pt>
                <c:pt idx="133">
                  <c:v>0.57750000000000001</c:v>
                </c:pt>
                <c:pt idx="134">
                  <c:v>0.57809999999999995</c:v>
                </c:pt>
                <c:pt idx="135">
                  <c:v>0.58020000000000005</c:v>
                </c:pt>
                <c:pt idx="136">
                  <c:v>0.5806</c:v>
                </c:pt>
                <c:pt idx="137">
                  <c:v>0.58140000000000003</c:v>
                </c:pt>
                <c:pt idx="138">
                  <c:v>0.57920000000000005</c:v>
                </c:pt>
                <c:pt idx="139">
                  <c:v>0.57940000000000003</c:v>
                </c:pt>
                <c:pt idx="140">
                  <c:v>0.57989999999999997</c:v>
                </c:pt>
                <c:pt idx="141">
                  <c:v>0.58150000000000002</c:v>
                </c:pt>
                <c:pt idx="142">
                  <c:v>0.57879999999999998</c:v>
                </c:pt>
                <c:pt idx="143">
                  <c:v>0.57930000000000004</c:v>
                </c:pt>
                <c:pt idx="144">
                  <c:v>0.58220000000000005</c:v>
                </c:pt>
                <c:pt idx="145">
                  <c:v>0.58150000000000002</c:v>
                </c:pt>
                <c:pt idx="146">
                  <c:v>0.5796</c:v>
                </c:pt>
                <c:pt idx="147">
                  <c:v>0.57889999999999997</c:v>
                </c:pt>
                <c:pt idx="148">
                  <c:v>0.57879999999999998</c:v>
                </c:pt>
                <c:pt idx="149">
                  <c:v>0.57930000000000004</c:v>
                </c:pt>
                <c:pt idx="150">
                  <c:v>0.58220000000000005</c:v>
                </c:pt>
                <c:pt idx="151">
                  <c:v>0.58230000000000004</c:v>
                </c:pt>
                <c:pt idx="152">
                  <c:v>0.57989999999999997</c:v>
                </c:pt>
                <c:pt idx="153">
                  <c:v>0.57930000000000004</c:v>
                </c:pt>
                <c:pt idx="154">
                  <c:v>0.5776</c:v>
                </c:pt>
                <c:pt idx="155">
                  <c:v>0.57909999999999995</c:v>
                </c:pt>
                <c:pt idx="156">
                  <c:v>0.57989999999999997</c:v>
                </c:pt>
                <c:pt idx="157">
                  <c:v>0.58009999999999995</c:v>
                </c:pt>
                <c:pt idx="158">
                  <c:v>0.57789999999999997</c:v>
                </c:pt>
                <c:pt idx="159">
                  <c:v>0.58009999999999995</c:v>
                </c:pt>
                <c:pt idx="160">
                  <c:v>0.57809999999999995</c:v>
                </c:pt>
                <c:pt idx="161">
                  <c:v>0.57930000000000004</c:v>
                </c:pt>
                <c:pt idx="162">
                  <c:v>0.57850000000000001</c:v>
                </c:pt>
                <c:pt idx="163">
                  <c:v>0.57840000000000003</c:v>
                </c:pt>
                <c:pt idx="164">
                  <c:v>0.57820000000000005</c:v>
                </c:pt>
                <c:pt idx="165">
                  <c:v>0.57899999999999996</c:v>
                </c:pt>
                <c:pt idx="166">
                  <c:v>0.57940000000000003</c:v>
                </c:pt>
                <c:pt idx="167">
                  <c:v>0.57899999999999996</c:v>
                </c:pt>
                <c:pt idx="168">
                  <c:v>0.57750000000000001</c:v>
                </c:pt>
                <c:pt idx="169">
                  <c:v>0.58030000000000004</c:v>
                </c:pt>
                <c:pt idx="170">
                  <c:v>0.57840000000000003</c:v>
                </c:pt>
                <c:pt idx="171">
                  <c:v>0.57799999999999996</c:v>
                </c:pt>
                <c:pt idx="172">
                  <c:v>0.57869999999999999</c:v>
                </c:pt>
                <c:pt idx="173">
                  <c:v>0.57769999999999999</c:v>
                </c:pt>
                <c:pt idx="174">
                  <c:v>0.57920000000000005</c:v>
                </c:pt>
                <c:pt idx="175">
                  <c:v>0.57769999999999999</c:v>
                </c:pt>
                <c:pt idx="176">
                  <c:v>0.57699999999999996</c:v>
                </c:pt>
                <c:pt idx="177">
                  <c:v>0.57899999999999996</c:v>
                </c:pt>
                <c:pt idx="178">
                  <c:v>0.57789999999999997</c:v>
                </c:pt>
                <c:pt idx="179">
                  <c:v>0.57730000000000004</c:v>
                </c:pt>
                <c:pt idx="180">
                  <c:v>0.57530000000000003</c:v>
                </c:pt>
                <c:pt idx="181">
                  <c:v>0.57540000000000002</c:v>
                </c:pt>
                <c:pt idx="182">
                  <c:v>0.57689999999999997</c:v>
                </c:pt>
                <c:pt idx="183">
                  <c:v>0.57540000000000002</c:v>
                </c:pt>
                <c:pt idx="184">
                  <c:v>0.57669999999999999</c:v>
                </c:pt>
                <c:pt idx="185">
                  <c:v>0.57520000000000004</c:v>
                </c:pt>
                <c:pt idx="186">
                  <c:v>0.5746</c:v>
                </c:pt>
                <c:pt idx="187">
                  <c:v>0.57830000000000004</c:v>
                </c:pt>
                <c:pt idx="188">
                  <c:v>0.57430000000000003</c:v>
                </c:pt>
                <c:pt idx="189">
                  <c:v>0.5766</c:v>
                </c:pt>
                <c:pt idx="190">
                  <c:v>0.57540000000000002</c:v>
                </c:pt>
                <c:pt idx="191">
                  <c:v>0.57550000000000001</c:v>
                </c:pt>
                <c:pt idx="192">
                  <c:v>0.57750000000000001</c:v>
                </c:pt>
                <c:pt idx="193">
                  <c:v>0.57699999999999996</c:v>
                </c:pt>
                <c:pt idx="194">
                  <c:v>0.57840000000000003</c:v>
                </c:pt>
                <c:pt idx="195">
                  <c:v>0.57430000000000003</c:v>
                </c:pt>
                <c:pt idx="196">
                  <c:v>0.57430000000000003</c:v>
                </c:pt>
                <c:pt idx="197">
                  <c:v>0.57420000000000004</c:v>
                </c:pt>
                <c:pt idx="198">
                  <c:v>0.57809999999999995</c:v>
                </c:pt>
                <c:pt idx="199">
                  <c:v>0.57850000000000001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73756224"/>
        <c:axId val="173756784"/>
        <c:extLst>
          <c:ext xmlns:c15="http://schemas.microsoft.com/office/drawing/2012/chart" uri="{02D57815-91ED-43cb-92C2-25804820EDAC}">
            <c15:filteredLine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IncExample!$B$1:$B$2</c15:sqref>
                        </c15:formulaRef>
                      </c:ext>
                    </c:extLst>
                    <c:strCache>
                      <c:ptCount val="2"/>
                      <c:pt idx="0">
                        <c:v>GoogLeNet</c:v>
                      </c:pt>
                      <c:pt idx="1">
                        <c:v>TrainLoss</c:v>
                      </c:pt>
                    </c:strCache>
                  </c:strRef>
                </c:tx>
                <c:spPr>
                  <a:ln w="28575" cap="rnd">
                    <a:solidFill>
                      <a:schemeClr val="accent1"/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numRef>
                    <c:extLst>
                      <c:ext uri="{02D57815-91ED-43cb-92C2-25804820EDAC}">
                        <c15:formulaRef>
                          <c15:sqref>IncExample!$A$3:$A$202</c15:sqref>
                        </c15:formulaRef>
                      </c:ext>
                    </c:extLst>
                    <c:numCache>
                      <c:formatCode>General</c:formatCode>
                      <c:ptCount val="200"/>
                      <c:pt idx="0">
                        <c:v>1</c:v>
                      </c:pt>
                      <c:pt idx="1">
                        <c:v>2</c:v>
                      </c:pt>
                      <c:pt idx="2">
                        <c:v>3</c:v>
                      </c:pt>
                      <c:pt idx="3">
                        <c:v>4</c:v>
                      </c:pt>
                      <c:pt idx="4">
                        <c:v>5</c:v>
                      </c:pt>
                      <c:pt idx="5">
                        <c:v>6</c:v>
                      </c:pt>
                      <c:pt idx="6">
                        <c:v>7</c:v>
                      </c:pt>
                      <c:pt idx="7">
                        <c:v>8</c:v>
                      </c:pt>
                      <c:pt idx="8">
                        <c:v>9</c:v>
                      </c:pt>
                      <c:pt idx="9">
                        <c:v>10</c:v>
                      </c:pt>
                      <c:pt idx="10">
                        <c:v>11</c:v>
                      </c:pt>
                      <c:pt idx="11">
                        <c:v>12</c:v>
                      </c:pt>
                      <c:pt idx="12">
                        <c:v>13</c:v>
                      </c:pt>
                      <c:pt idx="13">
                        <c:v>14</c:v>
                      </c:pt>
                      <c:pt idx="14">
                        <c:v>15</c:v>
                      </c:pt>
                      <c:pt idx="15">
                        <c:v>16</c:v>
                      </c:pt>
                      <c:pt idx="16">
                        <c:v>17</c:v>
                      </c:pt>
                      <c:pt idx="17">
                        <c:v>18</c:v>
                      </c:pt>
                      <c:pt idx="18">
                        <c:v>19</c:v>
                      </c:pt>
                      <c:pt idx="19">
                        <c:v>20</c:v>
                      </c:pt>
                      <c:pt idx="20">
                        <c:v>21</c:v>
                      </c:pt>
                      <c:pt idx="21">
                        <c:v>22</c:v>
                      </c:pt>
                      <c:pt idx="22">
                        <c:v>23</c:v>
                      </c:pt>
                      <c:pt idx="23">
                        <c:v>24</c:v>
                      </c:pt>
                      <c:pt idx="24">
                        <c:v>25</c:v>
                      </c:pt>
                      <c:pt idx="25">
                        <c:v>26</c:v>
                      </c:pt>
                      <c:pt idx="26">
                        <c:v>27</c:v>
                      </c:pt>
                      <c:pt idx="27">
                        <c:v>28</c:v>
                      </c:pt>
                      <c:pt idx="28">
                        <c:v>29</c:v>
                      </c:pt>
                      <c:pt idx="29">
                        <c:v>30</c:v>
                      </c:pt>
                      <c:pt idx="30">
                        <c:v>31</c:v>
                      </c:pt>
                      <c:pt idx="31">
                        <c:v>32</c:v>
                      </c:pt>
                      <c:pt idx="32">
                        <c:v>33</c:v>
                      </c:pt>
                      <c:pt idx="33">
                        <c:v>34</c:v>
                      </c:pt>
                      <c:pt idx="34">
                        <c:v>35</c:v>
                      </c:pt>
                      <c:pt idx="35">
                        <c:v>36</c:v>
                      </c:pt>
                      <c:pt idx="36">
                        <c:v>37</c:v>
                      </c:pt>
                      <c:pt idx="37">
                        <c:v>38</c:v>
                      </c:pt>
                      <c:pt idx="38">
                        <c:v>39</c:v>
                      </c:pt>
                      <c:pt idx="39">
                        <c:v>40</c:v>
                      </c:pt>
                      <c:pt idx="40">
                        <c:v>41</c:v>
                      </c:pt>
                      <c:pt idx="41">
                        <c:v>42</c:v>
                      </c:pt>
                      <c:pt idx="42">
                        <c:v>43</c:v>
                      </c:pt>
                      <c:pt idx="43">
                        <c:v>44</c:v>
                      </c:pt>
                      <c:pt idx="44">
                        <c:v>45</c:v>
                      </c:pt>
                      <c:pt idx="45">
                        <c:v>46</c:v>
                      </c:pt>
                      <c:pt idx="46">
                        <c:v>47</c:v>
                      </c:pt>
                      <c:pt idx="47">
                        <c:v>48</c:v>
                      </c:pt>
                      <c:pt idx="48">
                        <c:v>49</c:v>
                      </c:pt>
                      <c:pt idx="49">
                        <c:v>50</c:v>
                      </c:pt>
                      <c:pt idx="50">
                        <c:v>51</c:v>
                      </c:pt>
                      <c:pt idx="51">
                        <c:v>52</c:v>
                      </c:pt>
                      <c:pt idx="52">
                        <c:v>53</c:v>
                      </c:pt>
                      <c:pt idx="53">
                        <c:v>54</c:v>
                      </c:pt>
                      <c:pt idx="54">
                        <c:v>55</c:v>
                      </c:pt>
                      <c:pt idx="55">
                        <c:v>56</c:v>
                      </c:pt>
                      <c:pt idx="56">
                        <c:v>57</c:v>
                      </c:pt>
                      <c:pt idx="57">
                        <c:v>58</c:v>
                      </c:pt>
                      <c:pt idx="58">
                        <c:v>59</c:v>
                      </c:pt>
                      <c:pt idx="59">
                        <c:v>60</c:v>
                      </c:pt>
                      <c:pt idx="60">
                        <c:v>61</c:v>
                      </c:pt>
                      <c:pt idx="61">
                        <c:v>62</c:v>
                      </c:pt>
                      <c:pt idx="62">
                        <c:v>63</c:v>
                      </c:pt>
                      <c:pt idx="63">
                        <c:v>64</c:v>
                      </c:pt>
                      <c:pt idx="64">
                        <c:v>65</c:v>
                      </c:pt>
                      <c:pt idx="65">
                        <c:v>66</c:v>
                      </c:pt>
                      <c:pt idx="66">
                        <c:v>67</c:v>
                      </c:pt>
                      <c:pt idx="67">
                        <c:v>68</c:v>
                      </c:pt>
                      <c:pt idx="68">
                        <c:v>69</c:v>
                      </c:pt>
                      <c:pt idx="69">
                        <c:v>70</c:v>
                      </c:pt>
                      <c:pt idx="70">
                        <c:v>71</c:v>
                      </c:pt>
                      <c:pt idx="71">
                        <c:v>72</c:v>
                      </c:pt>
                      <c:pt idx="72">
                        <c:v>73</c:v>
                      </c:pt>
                      <c:pt idx="73">
                        <c:v>74</c:v>
                      </c:pt>
                      <c:pt idx="74">
                        <c:v>75</c:v>
                      </c:pt>
                      <c:pt idx="75">
                        <c:v>76</c:v>
                      </c:pt>
                      <c:pt idx="76">
                        <c:v>77</c:v>
                      </c:pt>
                      <c:pt idx="77">
                        <c:v>78</c:v>
                      </c:pt>
                      <c:pt idx="78">
                        <c:v>79</c:v>
                      </c:pt>
                      <c:pt idx="79">
                        <c:v>80</c:v>
                      </c:pt>
                      <c:pt idx="80">
                        <c:v>81</c:v>
                      </c:pt>
                      <c:pt idx="81">
                        <c:v>82</c:v>
                      </c:pt>
                      <c:pt idx="82">
                        <c:v>83</c:v>
                      </c:pt>
                      <c:pt idx="83">
                        <c:v>84</c:v>
                      </c:pt>
                      <c:pt idx="84">
                        <c:v>85</c:v>
                      </c:pt>
                      <c:pt idx="85">
                        <c:v>86</c:v>
                      </c:pt>
                      <c:pt idx="86">
                        <c:v>87</c:v>
                      </c:pt>
                      <c:pt idx="87">
                        <c:v>88</c:v>
                      </c:pt>
                      <c:pt idx="88">
                        <c:v>89</c:v>
                      </c:pt>
                      <c:pt idx="89">
                        <c:v>90</c:v>
                      </c:pt>
                      <c:pt idx="90">
                        <c:v>91</c:v>
                      </c:pt>
                      <c:pt idx="91">
                        <c:v>92</c:v>
                      </c:pt>
                      <c:pt idx="92">
                        <c:v>93</c:v>
                      </c:pt>
                      <c:pt idx="93">
                        <c:v>94</c:v>
                      </c:pt>
                      <c:pt idx="94">
                        <c:v>95</c:v>
                      </c:pt>
                      <c:pt idx="95">
                        <c:v>96</c:v>
                      </c:pt>
                      <c:pt idx="96">
                        <c:v>97</c:v>
                      </c:pt>
                      <c:pt idx="97">
                        <c:v>98</c:v>
                      </c:pt>
                      <c:pt idx="98">
                        <c:v>99</c:v>
                      </c:pt>
                      <c:pt idx="99">
                        <c:v>100</c:v>
                      </c:pt>
                      <c:pt idx="100">
                        <c:v>101</c:v>
                      </c:pt>
                      <c:pt idx="101">
                        <c:v>102</c:v>
                      </c:pt>
                      <c:pt idx="102">
                        <c:v>103</c:v>
                      </c:pt>
                      <c:pt idx="103">
                        <c:v>104</c:v>
                      </c:pt>
                      <c:pt idx="104">
                        <c:v>105</c:v>
                      </c:pt>
                      <c:pt idx="105">
                        <c:v>106</c:v>
                      </c:pt>
                      <c:pt idx="106">
                        <c:v>107</c:v>
                      </c:pt>
                      <c:pt idx="107">
                        <c:v>108</c:v>
                      </c:pt>
                      <c:pt idx="108">
                        <c:v>109</c:v>
                      </c:pt>
                      <c:pt idx="109">
                        <c:v>110</c:v>
                      </c:pt>
                      <c:pt idx="110">
                        <c:v>111</c:v>
                      </c:pt>
                      <c:pt idx="111">
                        <c:v>112</c:v>
                      </c:pt>
                      <c:pt idx="112">
                        <c:v>113</c:v>
                      </c:pt>
                      <c:pt idx="113">
                        <c:v>114</c:v>
                      </c:pt>
                      <c:pt idx="114">
                        <c:v>115</c:v>
                      </c:pt>
                      <c:pt idx="115">
                        <c:v>116</c:v>
                      </c:pt>
                      <c:pt idx="116">
                        <c:v>117</c:v>
                      </c:pt>
                      <c:pt idx="117">
                        <c:v>118</c:v>
                      </c:pt>
                      <c:pt idx="118">
                        <c:v>119</c:v>
                      </c:pt>
                      <c:pt idx="119">
                        <c:v>120</c:v>
                      </c:pt>
                      <c:pt idx="120">
                        <c:v>121</c:v>
                      </c:pt>
                      <c:pt idx="121">
                        <c:v>122</c:v>
                      </c:pt>
                      <c:pt idx="122">
                        <c:v>123</c:v>
                      </c:pt>
                      <c:pt idx="123">
                        <c:v>124</c:v>
                      </c:pt>
                      <c:pt idx="124">
                        <c:v>125</c:v>
                      </c:pt>
                      <c:pt idx="125">
                        <c:v>126</c:v>
                      </c:pt>
                      <c:pt idx="126">
                        <c:v>127</c:v>
                      </c:pt>
                      <c:pt idx="127">
                        <c:v>128</c:v>
                      </c:pt>
                      <c:pt idx="128">
                        <c:v>129</c:v>
                      </c:pt>
                      <c:pt idx="129">
                        <c:v>130</c:v>
                      </c:pt>
                      <c:pt idx="130">
                        <c:v>131</c:v>
                      </c:pt>
                      <c:pt idx="131">
                        <c:v>132</c:v>
                      </c:pt>
                      <c:pt idx="132">
                        <c:v>133</c:v>
                      </c:pt>
                      <c:pt idx="133">
                        <c:v>134</c:v>
                      </c:pt>
                      <c:pt idx="134">
                        <c:v>135</c:v>
                      </c:pt>
                      <c:pt idx="135">
                        <c:v>136</c:v>
                      </c:pt>
                      <c:pt idx="136">
                        <c:v>137</c:v>
                      </c:pt>
                      <c:pt idx="137">
                        <c:v>138</c:v>
                      </c:pt>
                      <c:pt idx="138">
                        <c:v>139</c:v>
                      </c:pt>
                      <c:pt idx="139">
                        <c:v>140</c:v>
                      </c:pt>
                      <c:pt idx="140">
                        <c:v>141</c:v>
                      </c:pt>
                      <c:pt idx="141">
                        <c:v>142</c:v>
                      </c:pt>
                      <c:pt idx="142">
                        <c:v>143</c:v>
                      </c:pt>
                      <c:pt idx="143">
                        <c:v>144</c:v>
                      </c:pt>
                      <c:pt idx="144">
                        <c:v>145</c:v>
                      </c:pt>
                      <c:pt idx="145">
                        <c:v>146</c:v>
                      </c:pt>
                      <c:pt idx="146">
                        <c:v>147</c:v>
                      </c:pt>
                      <c:pt idx="147">
                        <c:v>148</c:v>
                      </c:pt>
                      <c:pt idx="148">
                        <c:v>149</c:v>
                      </c:pt>
                      <c:pt idx="149">
                        <c:v>150</c:v>
                      </c:pt>
                      <c:pt idx="150">
                        <c:v>151</c:v>
                      </c:pt>
                      <c:pt idx="151">
                        <c:v>152</c:v>
                      </c:pt>
                      <c:pt idx="152">
                        <c:v>153</c:v>
                      </c:pt>
                      <c:pt idx="153">
                        <c:v>154</c:v>
                      </c:pt>
                      <c:pt idx="154">
                        <c:v>155</c:v>
                      </c:pt>
                      <c:pt idx="155">
                        <c:v>156</c:v>
                      </c:pt>
                      <c:pt idx="156">
                        <c:v>157</c:v>
                      </c:pt>
                      <c:pt idx="157">
                        <c:v>158</c:v>
                      </c:pt>
                      <c:pt idx="158">
                        <c:v>159</c:v>
                      </c:pt>
                      <c:pt idx="159">
                        <c:v>160</c:v>
                      </c:pt>
                      <c:pt idx="160">
                        <c:v>161</c:v>
                      </c:pt>
                      <c:pt idx="161">
                        <c:v>162</c:v>
                      </c:pt>
                      <c:pt idx="162">
                        <c:v>163</c:v>
                      </c:pt>
                      <c:pt idx="163">
                        <c:v>164</c:v>
                      </c:pt>
                      <c:pt idx="164">
                        <c:v>165</c:v>
                      </c:pt>
                      <c:pt idx="165">
                        <c:v>166</c:v>
                      </c:pt>
                      <c:pt idx="166">
                        <c:v>167</c:v>
                      </c:pt>
                      <c:pt idx="167">
                        <c:v>168</c:v>
                      </c:pt>
                      <c:pt idx="168">
                        <c:v>169</c:v>
                      </c:pt>
                      <c:pt idx="169">
                        <c:v>170</c:v>
                      </c:pt>
                      <c:pt idx="170">
                        <c:v>171</c:v>
                      </c:pt>
                      <c:pt idx="171">
                        <c:v>172</c:v>
                      </c:pt>
                      <c:pt idx="172">
                        <c:v>173</c:v>
                      </c:pt>
                      <c:pt idx="173">
                        <c:v>174</c:v>
                      </c:pt>
                      <c:pt idx="174">
                        <c:v>175</c:v>
                      </c:pt>
                      <c:pt idx="175">
                        <c:v>176</c:v>
                      </c:pt>
                      <c:pt idx="176">
                        <c:v>177</c:v>
                      </c:pt>
                      <c:pt idx="177">
                        <c:v>178</c:v>
                      </c:pt>
                      <c:pt idx="178">
                        <c:v>179</c:v>
                      </c:pt>
                      <c:pt idx="179">
                        <c:v>180</c:v>
                      </c:pt>
                      <c:pt idx="180">
                        <c:v>181</c:v>
                      </c:pt>
                      <c:pt idx="181">
                        <c:v>182</c:v>
                      </c:pt>
                      <c:pt idx="182">
                        <c:v>183</c:v>
                      </c:pt>
                      <c:pt idx="183">
                        <c:v>184</c:v>
                      </c:pt>
                      <c:pt idx="184">
                        <c:v>185</c:v>
                      </c:pt>
                      <c:pt idx="185">
                        <c:v>186</c:v>
                      </c:pt>
                      <c:pt idx="186">
                        <c:v>187</c:v>
                      </c:pt>
                      <c:pt idx="187">
                        <c:v>188</c:v>
                      </c:pt>
                      <c:pt idx="188">
                        <c:v>189</c:v>
                      </c:pt>
                      <c:pt idx="189">
                        <c:v>190</c:v>
                      </c:pt>
                      <c:pt idx="190">
                        <c:v>191</c:v>
                      </c:pt>
                      <c:pt idx="191">
                        <c:v>192</c:v>
                      </c:pt>
                      <c:pt idx="192">
                        <c:v>193</c:v>
                      </c:pt>
                      <c:pt idx="193">
                        <c:v>194</c:v>
                      </c:pt>
                      <c:pt idx="194">
                        <c:v>195</c:v>
                      </c:pt>
                      <c:pt idx="195">
                        <c:v>196</c:v>
                      </c:pt>
                      <c:pt idx="196">
                        <c:v>197</c:v>
                      </c:pt>
                      <c:pt idx="197">
                        <c:v>198</c:v>
                      </c:pt>
                      <c:pt idx="198">
                        <c:v>199</c:v>
                      </c:pt>
                      <c:pt idx="199">
                        <c:v>200</c:v>
                      </c:pt>
                    </c:numCache>
                  </c:numRef>
                </c:cat>
                <c:val>
                  <c:numRef>
                    <c:extLst>
                      <c:ext uri="{02D57815-91ED-43cb-92C2-25804820EDAC}">
                        <c15:formulaRef>
                          <c15:sqref>IncExample!$B$3:$B$202</c15:sqref>
                        </c15:formulaRef>
                      </c:ext>
                    </c:extLst>
                    <c:numCache>
                      <c:formatCode>General</c:formatCode>
                      <c:ptCount val="200"/>
                      <c:pt idx="0">
                        <c:v>0.12807399999999999</c:v>
                      </c:pt>
                      <c:pt idx="1">
                        <c:v>0.113353</c:v>
                      </c:pt>
                      <c:pt idx="2">
                        <c:v>0.104778</c:v>
                      </c:pt>
                      <c:pt idx="3">
                        <c:v>9.8528500000000005E-2</c:v>
                      </c:pt>
                      <c:pt idx="4">
                        <c:v>9.3814099999999997E-2</c:v>
                      </c:pt>
                      <c:pt idx="5">
                        <c:v>8.9845599999999998E-2</c:v>
                      </c:pt>
                      <c:pt idx="6">
                        <c:v>8.6414299999999999E-2</c:v>
                      </c:pt>
                      <c:pt idx="7">
                        <c:v>8.3406499999999995E-2</c:v>
                      </c:pt>
                      <c:pt idx="8">
                        <c:v>8.0869700000000003E-2</c:v>
                      </c:pt>
                      <c:pt idx="9">
                        <c:v>7.8271599999999997E-2</c:v>
                      </c:pt>
                      <c:pt idx="10">
                        <c:v>7.5849200000000006E-2</c:v>
                      </c:pt>
                      <c:pt idx="11">
                        <c:v>7.3920600000000003E-2</c:v>
                      </c:pt>
                      <c:pt idx="12">
                        <c:v>7.2046499999999999E-2</c:v>
                      </c:pt>
                      <c:pt idx="13">
                        <c:v>7.0332099999999995E-2</c:v>
                      </c:pt>
                      <c:pt idx="14">
                        <c:v>6.8574499999999997E-2</c:v>
                      </c:pt>
                      <c:pt idx="15">
                        <c:v>6.6920499999999994E-2</c:v>
                      </c:pt>
                      <c:pt idx="16">
                        <c:v>6.5508200000000003E-2</c:v>
                      </c:pt>
                      <c:pt idx="17">
                        <c:v>6.4061400000000004E-2</c:v>
                      </c:pt>
                      <c:pt idx="18">
                        <c:v>6.2721499999999999E-2</c:v>
                      </c:pt>
                      <c:pt idx="19">
                        <c:v>6.1498499999999998E-2</c:v>
                      </c:pt>
                      <c:pt idx="20">
                        <c:v>6.0086800000000003E-2</c:v>
                      </c:pt>
                      <c:pt idx="21">
                        <c:v>5.90182E-2</c:v>
                      </c:pt>
                      <c:pt idx="22">
                        <c:v>5.7874799999999997E-2</c:v>
                      </c:pt>
                      <c:pt idx="23">
                        <c:v>5.70436E-2</c:v>
                      </c:pt>
                      <c:pt idx="24">
                        <c:v>5.5764500000000002E-2</c:v>
                      </c:pt>
                      <c:pt idx="25">
                        <c:v>5.4646100000000003E-2</c:v>
                      </c:pt>
                      <c:pt idx="26">
                        <c:v>5.3822399999999999E-2</c:v>
                      </c:pt>
                      <c:pt idx="27">
                        <c:v>5.2677700000000001E-2</c:v>
                      </c:pt>
                      <c:pt idx="28">
                        <c:v>5.1964200000000002E-2</c:v>
                      </c:pt>
                      <c:pt idx="29">
                        <c:v>5.1356800000000001E-2</c:v>
                      </c:pt>
                      <c:pt idx="30">
                        <c:v>5.0266699999999997E-2</c:v>
                      </c:pt>
                      <c:pt idx="31">
                        <c:v>4.9544400000000002E-2</c:v>
                      </c:pt>
                      <c:pt idx="32">
                        <c:v>4.8792099999999998E-2</c:v>
                      </c:pt>
                      <c:pt idx="33">
                        <c:v>4.7999E-2</c:v>
                      </c:pt>
                      <c:pt idx="34">
                        <c:v>4.7318300000000001E-2</c:v>
                      </c:pt>
                      <c:pt idx="35">
                        <c:v>4.6385900000000001E-2</c:v>
                      </c:pt>
                      <c:pt idx="36">
                        <c:v>4.5774200000000001E-2</c:v>
                      </c:pt>
                      <c:pt idx="37">
                        <c:v>4.50838E-2</c:v>
                      </c:pt>
                      <c:pt idx="38">
                        <c:v>4.4466499999999999E-2</c:v>
                      </c:pt>
                      <c:pt idx="39">
                        <c:v>4.3753899999999998E-2</c:v>
                      </c:pt>
                      <c:pt idx="40">
                        <c:v>4.2846099999999998E-2</c:v>
                      </c:pt>
                      <c:pt idx="41">
                        <c:v>4.26179E-2</c:v>
                      </c:pt>
                      <c:pt idx="42">
                        <c:v>4.2035299999999998E-2</c:v>
                      </c:pt>
                      <c:pt idx="43">
                        <c:v>4.1530999999999998E-2</c:v>
                      </c:pt>
                      <c:pt idx="44">
                        <c:v>4.0958799999999997E-2</c:v>
                      </c:pt>
                      <c:pt idx="45">
                        <c:v>4.0495400000000001E-2</c:v>
                      </c:pt>
                      <c:pt idx="46">
                        <c:v>4.0014899999999999E-2</c:v>
                      </c:pt>
                      <c:pt idx="47">
                        <c:v>3.94346E-2</c:v>
                      </c:pt>
                      <c:pt idx="48">
                        <c:v>3.8907400000000002E-2</c:v>
                      </c:pt>
                      <c:pt idx="49">
                        <c:v>3.8356599999999998E-2</c:v>
                      </c:pt>
                      <c:pt idx="50">
                        <c:v>3.7969200000000002E-2</c:v>
                      </c:pt>
                      <c:pt idx="51">
                        <c:v>3.74776E-2</c:v>
                      </c:pt>
                      <c:pt idx="52">
                        <c:v>3.70406E-2</c:v>
                      </c:pt>
                      <c:pt idx="53">
                        <c:v>3.6487499999999999E-2</c:v>
                      </c:pt>
                      <c:pt idx="54">
                        <c:v>3.6169E-2</c:v>
                      </c:pt>
                      <c:pt idx="55">
                        <c:v>3.5665599999999999E-2</c:v>
                      </c:pt>
                      <c:pt idx="56">
                        <c:v>3.5269700000000001E-2</c:v>
                      </c:pt>
                      <c:pt idx="57">
                        <c:v>3.4826900000000001E-2</c:v>
                      </c:pt>
                      <c:pt idx="58">
                        <c:v>3.43573E-2</c:v>
                      </c:pt>
                      <c:pt idx="59">
                        <c:v>3.3999799999999997E-2</c:v>
                      </c:pt>
                      <c:pt idx="60">
                        <c:v>3.38228E-2</c:v>
                      </c:pt>
                      <c:pt idx="61">
                        <c:v>3.3437500000000002E-2</c:v>
                      </c:pt>
                      <c:pt idx="62">
                        <c:v>3.3051499999999998E-2</c:v>
                      </c:pt>
                      <c:pt idx="63">
                        <c:v>3.2738400000000001E-2</c:v>
                      </c:pt>
                      <c:pt idx="64">
                        <c:v>3.2345400000000003E-2</c:v>
                      </c:pt>
                      <c:pt idx="65">
                        <c:v>3.2086299999999998E-2</c:v>
                      </c:pt>
                      <c:pt idx="66">
                        <c:v>3.1719900000000002E-2</c:v>
                      </c:pt>
                      <c:pt idx="67">
                        <c:v>3.1223000000000001E-2</c:v>
                      </c:pt>
                      <c:pt idx="68">
                        <c:v>3.1120800000000001E-2</c:v>
                      </c:pt>
                      <c:pt idx="69">
                        <c:v>3.08083E-2</c:v>
                      </c:pt>
                      <c:pt idx="70">
                        <c:v>3.0470000000000001E-2</c:v>
                      </c:pt>
                      <c:pt idx="71">
                        <c:v>3.00454E-2</c:v>
                      </c:pt>
                      <c:pt idx="72">
                        <c:v>2.98959E-2</c:v>
                      </c:pt>
                      <c:pt idx="73">
                        <c:v>2.9874600000000001E-2</c:v>
                      </c:pt>
                      <c:pt idx="74">
                        <c:v>2.9375399999999999E-2</c:v>
                      </c:pt>
                      <c:pt idx="75">
                        <c:v>2.9105700000000002E-2</c:v>
                      </c:pt>
                      <c:pt idx="76">
                        <c:v>2.8787799999999999E-2</c:v>
                      </c:pt>
                      <c:pt idx="77">
                        <c:v>2.84208E-2</c:v>
                      </c:pt>
                      <c:pt idx="78">
                        <c:v>2.82356E-2</c:v>
                      </c:pt>
                      <c:pt idx="79">
                        <c:v>2.8009800000000001E-2</c:v>
                      </c:pt>
                      <c:pt idx="80">
                        <c:v>2.7509200000000001E-2</c:v>
                      </c:pt>
                      <c:pt idx="81">
                        <c:v>2.7440599999999999E-2</c:v>
                      </c:pt>
                      <c:pt idx="82">
                        <c:v>2.7170799999999998E-2</c:v>
                      </c:pt>
                      <c:pt idx="83">
                        <c:v>2.6992200000000001E-2</c:v>
                      </c:pt>
                      <c:pt idx="84">
                        <c:v>2.6780100000000001E-2</c:v>
                      </c:pt>
                      <c:pt idx="85">
                        <c:v>2.6587900000000001E-2</c:v>
                      </c:pt>
                      <c:pt idx="86">
                        <c:v>2.6300400000000002E-2</c:v>
                      </c:pt>
                      <c:pt idx="87">
                        <c:v>2.61353E-2</c:v>
                      </c:pt>
                      <c:pt idx="88">
                        <c:v>2.5917900000000001E-2</c:v>
                      </c:pt>
                      <c:pt idx="89">
                        <c:v>2.5768900000000001E-2</c:v>
                      </c:pt>
                      <c:pt idx="90">
                        <c:v>2.5557799999999999E-2</c:v>
                      </c:pt>
                      <c:pt idx="91">
                        <c:v>2.5327800000000001E-2</c:v>
                      </c:pt>
                      <c:pt idx="92">
                        <c:v>2.5375700000000001E-2</c:v>
                      </c:pt>
                      <c:pt idx="93">
                        <c:v>2.4966200000000001E-2</c:v>
                      </c:pt>
                      <c:pt idx="94">
                        <c:v>2.4518999999999999E-2</c:v>
                      </c:pt>
                      <c:pt idx="95">
                        <c:v>2.44085E-2</c:v>
                      </c:pt>
                      <c:pt idx="96">
                        <c:v>2.4251399999999999E-2</c:v>
                      </c:pt>
                      <c:pt idx="97">
                        <c:v>2.4076400000000001E-2</c:v>
                      </c:pt>
                      <c:pt idx="98">
                        <c:v>2.38435E-2</c:v>
                      </c:pt>
                      <c:pt idx="99">
                        <c:v>2.3592399999999999E-2</c:v>
                      </c:pt>
                      <c:pt idx="100">
                        <c:v>2.0042999999999998E-2</c:v>
                      </c:pt>
                      <c:pt idx="101">
                        <c:v>1.9323300000000002E-2</c:v>
                      </c:pt>
                      <c:pt idx="102">
                        <c:v>1.90315E-2</c:v>
                      </c:pt>
                      <c:pt idx="103">
                        <c:v>1.9061700000000001E-2</c:v>
                      </c:pt>
                      <c:pt idx="104">
                        <c:v>1.89946E-2</c:v>
                      </c:pt>
                      <c:pt idx="105">
                        <c:v>1.8665399999999999E-2</c:v>
                      </c:pt>
                      <c:pt idx="106">
                        <c:v>1.8818399999999999E-2</c:v>
                      </c:pt>
                      <c:pt idx="107">
                        <c:v>1.8340200000000001E-2</c:v>
                      </c:pt>
                      <c:pt idx="108">
                        <c:v>1.86242E-2</c:v>
                      </c:pt>
                      <c:pt idx="109">
                        <c:v>1.83141E-2</c:v>
                      </c:pt>
                      <c:pt idx="110">
                        <c:v>1.8263999999999999E-2</c:v>
                      </c:pt>
                      <c:pt idx="111">
                        <c:v>1.8348099999999999E-2</c:v>
                      </c:pt>
                      <c:pt idx="112">
                        <c:v>1.80839E-2</c:v>
                      </c:pt>
                      <c:pt idx="113">
                        <c:v>1.81634E-2</c:v>
                      </c:pt>
                      <c:pt idx="114">
                        <c:v>1.8273299999999999E-2</c:v>
                      </c:pt>
                      <c:pt idx="115">
                        <c:v>1.7798499999999998E-2</c:v>
                      </c:pt>
                      <c:pt idx="116">
                        <c:v>1.8130899999999998E-2</c:v>
                      </c:pt>
                      <c:pt idx="117">
                        <c:v>1.7885499999999999E-2</c:v>
                      </c:pt>
                      <c:pt idx="118">
                        <c:v>1.79518E-2</c:v>
                      </c:pt>
                      <c:pt idx="119">
                        <c:v>1.8020999999999999E-2</c:v>
                      </c:pt>
                      <c:pt idx="120">
                        <c:v>1.78689E-2</c:v>
                      </c:pt>
                      <c:pt idx="121">
                        <c:v>1.7770899999999999E-2</c:v>
                      </c:pt>
                      <c:pt idx="122">
                        <c:v>1.7754300000000001E-2</c:v>
                      </c:pt>
                      <c:pt idx="123">
                        <c:v>1.7785499999999999E-2</c:v>
                      </c:pt>
                      <c:pt idx="124">
                        <c:v>1.7700400000000002E-2</c:v>
                      </c:pt>
                      <c:pt idx="125">
                        <c:v>1.7660599999999999E-2</c:v>
                      </c:pt>
                      <c:pt idx="126">
                        <c:v>1.7623099999999999E-2</c:v>
                      </c:pt>
                      <c:pt idx="127">
                        <c:v>1.76066E-2</c:v>
                      </c:pt>
                      <c:pt idx="128">
                        <c:v>1.7516799999999999E-2</c:v>
                      </c:pt>
                      <c:pt idx="129">
                        <c:v>1.74868E-2</c:v>
                      </c:pt>
                      <c:pt idx="130">
                        <c:v>1.7247800000000001E-2</c:v>
                      </c:pt>
                      <c:pt idx="131">
                        <c:v>1.72439E-2</c:v>
                      </c:pt>
                      <c:pt idx="132">
                        <c:v>1.7403800000000001E-2</c:v>
                      </c:pt>
                      <c:pt idx="133">
                        <c:v>1.72157E-2</c:v>
                      </c:pt>
                      <c:pt idx="134">
                        <c:v>1.72579E-2</c:v>
                      </c:pt>
                      <c:pt idx="135">
                        <c:v>1.7427499999999999E-2</c:v>
                      </c:pt>
                      <c:pt idx="136">
                        <c:v>1.7350299999999999E-2</c:v>
                      </c:pt>
                      <c:pt idx="137">
                        <c:v>1.7249299999999999E-2</c:v>
                      </c:pt>
                      <c:pt idx="138">
                        <c:v>1.6955600000000001E-2</c:v>
                      </c:pt>
                      <c:pt idx="139">
                        <c:v>1.7233800000000001E-2</c:v>
                      </c:pt>
                      <c:pt idx="140">
                        <c:v>1.7196199999999998E-2</c:v>
                      </c:pt>
                      <c:pt idx="141">
                        <c:v>1.70955E-2</c:v>
                      </c:pt>
                      <c:pt idx="142">
                        <c:v>1.7127400000000001E-2</c:v>
                      </c:pt>
                      <c:pt idx="143">
                        <c:v>1.6946699999999999E-2</c:v>
                      </c:pt>
                      <c:pt idx="144">
                        <c:v>1.70073E-2</c:v>
                      </c:pt>
                      <c:pt idx="145">
                        <c:v>1.6867699999999999E-2</c:v>
                      </c:pt>
                      <c:pt idx="146">
                        <c:v>1.70048E-2</c:v>
                      </c:pt>
                      <c:pt idx="147">
                        <c:v>1.6808500000000001E-2</c:v>
                      </c:pt>
                      <c:pt idx="148">
                        <c:v>1.6811300000000001E-2</c:v>
                      </c:pt>
                      <c:pt idx="149">
                        <c:v>1.6593500000000001E-2</c:v>
                      </c:pt>
                      <c:pt idx="150">
                        <c:v>1.66112E-2</c:v>
                      </c:pt>
                      <c:pt idx="151">
                        <c:v>1.6926E-2</c:v>
                      </c:pt>
                      <c:pt idx="152">
                        <c:v>1.6722500000000001E-2</c:v>
                      </c:pt>
                      <c:pt idx="153">
                        <c:v>1.6412099999999999E-2</c:v>
                      </c:pt>
                      <c:pt idx="154">
                        <c:v>1.6603099999999999E-2</c:v>
                      </c:pt>
                      <c:pt idx="155">
                        <c:v>1.64253E-2</c:v>
                      </c:pt>
                      <c:pt idx="156">
                        <c:v>1.6559299999999999E-2</c:v>
                      </c:pt>
                      <c:pt idx="157">
                        <c:v>1.6557200000000001E-2</c:v>
                      </c:pt>
                      <c:pt idx="158">
                        <c:v>1.6561099999999999E-2</c:v>
                      </c:pt>
                      <c:pt idx="159">
                        <c:v>1.6506199999999999E-2</c:v>
                      </c:pt>
                      <c:pt idx="160">
                        <c:v>1.6405099999999999E-2</c:v>
                      </c:pt>
                      <c:pt idx="161">
                        <c:v>1.64703E-2</c:v>
                      </c:pt>
                      <c:pt idx="162">
                        <c:v>1.64178E-2</c:v>
                      </c:pt>
                      <c:pt idx="163">
                        <c:v>1.6446700000000002E-2</c:v>
                      </c:pt>
                      <c:pt idx="164">
                        <c:v>1.6402E-2</c:v>
                      </c:pt>
                      <c:pt idx="165">
                        <c:v>1.6448000000000001E-2</c:v>
                      </c:pt>
                      <c:pt idx="166">
                        <c:v>1.63973E-2</c:v>
                      </c:pt>
                      <c:pt idx="167">
                        <c:v>1.6326899999999998E-2</c:v>
                      </c:pt>
                      <c:pt idx="168">
                        <c:v>1.62022E-2</c:v>
                      </c:pt>
                      <c:pt idx="169">
                        <c:v>1.6293499999999999E-2</c:v>
                      </c:pt>
                      <c:pt idx="170">
                        <c:v>1.6224300000000001E-2</c:v>
                      </c:pt>
                      <c:pt idx="171">
                        <c:v>1.6280300000000001E-2</c:v>
                      </c:pt>
                      <c:pt idx="172">
                        <c:v>1.6172599999999999E-2</c:v>
                      </c:pt>
                      <c:pt idx="173">
                        <c:v>1.6078800000000001E-2</c:v>
                      </c:pt>
                      <c:pt idx="174">
                        <c:v>1.6107699999999999E-2</c:v>
                      </c:pt>
                      <c:pt idx="175">
                        <c:v>1.5881599999999999E-2</c:v>
                      </c:pt>
                      <c:pt idx="176">
                        <c:v>1.6225199999999999E-2</c:v>
                      </c:pt>
                      <c:pt idx="177">
                        <c:v>1.5806199999999999E-2</c:v>
                      </c:pt>
                      <c:pt idx="178">
                        <c:v>1.60135E-2</c:v>
                      </c:pt>
                      <c:pt idx="179">
                        <c:v>1.60146E-2</c:v>
                      </c:pt>
                      <c:pt idx="180">
                        <c:v>1.5914999999999999E-2</c:v>
                      </c:pt>
                      <c:pt idx="181">
                        <c:v>1.5944199999999999E-2</c:v>
                      </c:pt>
                      <c:pt idx="182">
                        <c:v>1.5799899999999999E-2</c:v>
                      </c:pt>
                      <c:pt idx="183">
                        <c:v>1.5845499999999998E-2</c:v>
                      </c:pt>
                      <c:pt idx="184">
                        <c:v>1.5859100000000001E-2</c:v>
                      </c:pt>
                      <c:pt idx="185">
                        <c:v>1.58371E-2</c:v>
                      </c:pt>
                      <c:pt idx="186">
                        <c:v>1.59585E-2</c:v>
                      </c:pt>
                      <c:pt idx="187">
                        <c:v>1.5738100000000001E-2</c:v>
                      </c:pt>
                      <c:pt idx="188">
                        <c:v>1.5963100000000001E-2</c:v>
                      </c:pt>
                      <c:pt idx="189">
                        <c:v>1.5831399999999999E-2</c:v>
                      </c:pt>
                      <c:pt idx="190">
                        <c:v>1.5754000000000001E-2</c:v>
                      </c:pt>
                      <c:pt idx="191">
                        <c:v>1.58306E-2</c:v>
                      </c:pt>
                      <c:pt idx="192">
                        <c:v>1.5626299999999999E-2</c:v>
                      </c:pt>
                      <c:pt idx="193">
                        <c:v>1.5748600000000001E-2</c:v>
                      </c:pt>
                      <c:pt idx="194">
                        <c:v>1.5654299999999999E-2</c:v>
                      </c:pt>
                      <c:pt idx="195">
                        <c:v>1.56887E-2</c:v>
                      </c:pt>
                      <c:pt idx="196">
                        <c:v>1.54564E-2</c:v>
                      </c:pt>
                      <c:pt idx="197">
                        <c:v>1.5613E-2</c:v>
                      </c:pt>
                      <c:pt idx="198">
                        <c:v>1.5517E-2</c:v>
                      </c:pt>
                      <c:pt idx="199">
                        <c:v>1.5595299999999999E-2</c:v>
                      </c:pt>
                    </c:numCache>
                  </c:numRef>
                </c:val>
                <c:smooth val="0"/>
              </c15:ser>
            </c15:filteredLineSeries>
            <c15:filteredLineSeries>
              <c15:ser>
                <c:idx val="2"/>
                <c:order val="1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IncExample!$D$1:$D$2</c15:sqref>
                        </c15:formulaRef>
                      </c:ext>
                    </c:extLst>
                    <c:strCache>
                      <c:ptCount val="2"/>
                      <c:pt idx="0">
                        <c:v>GoogLeNet</c:v>
                      </c:pt>
                      <c:pt idx="1">
                        <c:v>TestLoss</c:v>
                      </c:pt>
                    </c:strCache>
                  </c:strRef>
                </c:tx>
                <c:spPr>
                  <a:ln w="28575" cap="rnd">
                    <a:solidFill>
                      <a:schemeClr val="accent3"/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IncExample!$A$3:$A$202</c15:sqref>
                        </c15:formulaRef>
                      </c:ext>
                    </c:extLst>
                    <c:numCache>
                      <c:formatCode>General</c:formatCode>
                      <c:ptCount val="200"/>
                      <c:pt idx="0">
                        <c:v>1</c:v>
                      </c:pt>
                      <c:pt idx="1">
                        <c:v>2</c:v>
                      </c:pt>
                      <c:pt idx="2">
                        <c:v>3</c:v>
                      </c:pt>
                      <c:pt idx="3">
                        <c:v>4</c:v>
                      </c:pt>
                      <c:pt idx="4">
                        <c:v>5</c:v>
                      </c:pt>
                      <c:pt idx="5">
                        <c:v>6</c:v>
                      </c:pt>
                      <c:pt idx="6">
                        <c:v>7</c:v>
                      </c:pt>
                      <c:pt idx="7">
                        <c:v>8</c:v>
                      </c:pt>
                      <c:pt idx="8">
                        <c:v>9</c:v>
                      </c:pt>
                      <c:pt idx="9">
                        <c:v>10</c:v>
                      </c:pt>
                      <c:pt idx="10">
                        <c:v>11</c:v>
                      </c:pt>
                      <c:pt idx="11">
                        <c:v>12</c:v>
                      </c:pt>
                      <c:pt idx="12">
                        <c:v>13</c:v>
                      </c:pt>
                      <c:pt idx="13">
                        <c:v>14</c:v>
                      </c:pt>
                      <c:pt idx="14">
                        <c:v>15</c:v>
                      </c:pt>
                      <c:pt idx="15">
                        <c:v>16</c:v>
                      </c:pt>
                      <c:pt idx="16">
                        <c:v>17</c:v>
                      </c:pt>
                      <c:pt idx="17">
                        <c:v>18</c:v>
                      </c:pt>
                      <c:pt idx="18">
                        <c:v>19</c:v>
                      </c:pt>
                      <c:pt idx="19">
                        <c:v>20</c:v>
                      </c:pt>
                      <c:pt idx="20">
                        <c:v>21</c:v>
                      </c:pt>
                      <c:pt idx="21">
                        <c:v>22</c:v>
                      </c:pt>
                      <c:pt idx="22">
                        <c:v>23</c:v>
                      </c:pt>
                      <c:pt idx="23">
                        <c:v>24</c:v>
                      </c:pt>
                      <c:pt idx="24">
                        <c:v>25</c:v>
                      </c:pt>
                      <c:pt idx="25">
                        <c:v>26</c:v>
                      </c:pt>
                      <c:pt idx="26">
                        <c:v>27</c:v>
                      </c:pt>
                      <c:pt idx="27">
                        <c:v>28</c:v>
                      </c:pt>
                      <c:pt idx="28">
                        <c:v>29</c:v>
                      </c:pt>
                      <c:pt idx="29">
                        <c:v>30</c:v>
                      </c:pt>
                      <c:pt idx="30">
                        <c:v>31</c:v>
                      </c:pt>
                      <c:pt idx="31">
                        <c:v>32</c:v>
                      </c:pt>
                      <c:pt idx="32">
                        <c:v>33</c:v>
                      </c:pt>
                      <c:pt idx="33">
                        <c:v>34</c:v>
                      </c:pt>
                      <c:pt idx="34">
                        <c:v>35</c:v>
                      </c:pt>
                      <c:pt idx="35">
                        <c:v>36</c:v>
                      </c:pt>
                      <c:pt idx="36">
                        <c:v>37</c:v>
                      </c:pt>
                      <c:pt idx="37">
                        <c:v>38</c:v>
                      </c:pt>
                      <c:pt idx="38">
                        <c:v>39</c:v>
                      </c:pt>
                      <c:pt idx="39">
                        <c:v>40</c:v>
                      </c:pt>
                      <c:pt idx="40">
                        <c:v>41</c:v>
                      </c:pt>
                      <c:pt idx="41">
                        <c:v>42</c:v>
                      </c:pt>
                      <c:pt idx="42">
                        <c:v>43</c:v>
                      </c:pt>
                      <c:pt idx="43">
                        <c:v>44</c:v>
                      </c:pt>
                      <c:pt idx="44">
                        <c:v>45</c:v>
                      </c:pt>
                      <c:pt idx="45">
                        <c:v>46</c:v>
                      </c:pt>
                      <c:pt idx="46">
                        <c:v>47</c:v>
                      </c:pt>
                      <c:pt idx="47">
                        <c:v>48</c:v>
                      </c:pt>
                      <c:pt idx="48">
                        <c:v>49</c:v>
                      </c:pt>
                      <c:pt idx="49">
                        <c:v>50</c:v>
                      </c:pt>
                      <c:pt idx="50">
                        <c:v>51</c:v>
                      </c:pt>
                      <c:pt idx="51">
                        <c:v>52</c:v>
                      </c:pt>
                      <c:pt idx="52">
                        <c:v>53</c:v>
                      </c:pt>
                      <c:pt idx="53">
                        <c:v>54</c:v>
                      </c:pt>
                      <c:pt idx="54">
                        <c:v>55</c:v>
                      </c:pt>
                      <c:pt idx="55">
                        <c:v>56</c:v>
                      </c:pt>
                      <c:pt idx="56">
                        <c:v>57</c:v>
                      </c:pt>
                      <c:pt idx="57">
                        <c:v>58</c:v>
                      </c:pt>
                      <c:pt idx="58">
                        <c:v>59</c:v>
                      </c:pt>
                      <c:pt idx="59">
                        <c:v>60</c:v>
                      </c:pt>
                      <c:pt idx="60">
                        <c:v>61</c:v>
                      </c:pt>
                      <c:pt idx="61">
                        <c:v>62</c:v>
                      </c:pt>
                      <c:pt idx="62">
                        <c:v>63</c:v>
                      </c:pt>
                      <c:pt idx="63">
                        <c:v>64</c:v>
                      </c:pt>
                      <c:pt idx="64">
                        <c:v>65</c:v>
                      </c:pt>
                      <c:pt idx="65">
                        <c:v>66</c:v>
                      </c:pt>
                      <c:pt idx="66">
                        <c:v>67</c:v>
                      </c:pt>
                      <c:pt idx="67">
                        <c:v>68</c:v>
                      </c:pt>
                      <c:pt idx="68">
                        <c:v>69</c:v>
                      </c:pt>
                      <c:pt idx="69">
                        <c:v>70</c:v>
                      </c:pt>
                      <c:pt idx="70">
                        <c:v>71</c:v>
                      </c:pt>
                      <c:pt idx="71">
                        <c:v>72</c:v>
                      </c:pt>
                      <c:pt idx="72">
                        <c:v>73</c:v>
                      </c:pt>
                      <c:pt idx="73">
                        <c:v>74</c:v>
                      </c:pt>
                      <c:pt idx="74">
                        <c:v>75</c:v>
                      </c:pt>
                      <c:pt idx="75">
                        <c:v>76</c:v>
                      </c:pt>
                      <c:pt idx="76">
                        <c:v>77</c:v>
                      </c:pt>
                      <c:pt idx="77">
                        <c:v>78</c:v>
                      </c:pt>
                      <c:pt idx="78">
                        <c:v>79</c:v>
                      </c:pt>
                      <c:pt idx="79">
                        <c:v>80</c:v>
                      </c:pt>
                      <c:pt idx="80">
                        <c:v>81</c:v>
                      </c:pt>
                      <c:pt idx="81">
                        <c:v>82</c:v>
                      </c:pt>
                      <c:pt idx="82">
                        <c:v>83</c:v>
                      </c:pt>
                      <c:pt idx="83">
                        <c:v>84</c:v>
                      </c:pt>
                      <c:pt idx="84">
                        <c:v>85</c:v>
                      </c:pt>
                      <c:pt idx="85">
                        <c:v>86</c:v>
                      </c:pt>
                      <c:pt idx="86">
                        <c:v>87</c:v>
                      </c:pt>
                      <c:pt idx="87">
                        <c:v>88</c:v>
                      </c:pt>
                      <c:pt idx="88">
                        <c:v>89</c:v>
                      </c:pt>
                      <c:pt idx="89">
                        <c:v>90</c:v>
                      </c:pt>
                      <c:pt idx="90">
                        <c:v>91</c:v>
                      </c:pt>
                      <c:pt idx="91">
                        <c:v>92</c:v>
                      </c:pt>
                      <c:pt idx="92">
                        <c:v>93</c:v>
                      </c:pt>
                      <c:pt idx="93">
                        <c:v>94</c:v>
                      </c:pt>
                      <c:pt idx="94">
                        <c:v>95</c:v>
                      </c:pt>
                      <c:pt idx="95">
                        <c:v>96</c:v>
                      </c:pt>
                      <c:pt idx="96">
                        <c:v>97</c:v>
                      </c:pt>
                      <c:pt idx="97">
                        <c:v>98</c:v>
                      </c:pt>
                      <c:pt idx="98">
                        <c:v>99</c:v>
                      </c:pt>
                      <c:pt idx="99">
                        <c:v>100</c:v>
                      </c:pt>
                      <c:pt idx="100">
                        <c:v>101</c:v>
                      </c:pt>
                      <c:pt idx="101">
                        <c:v>102</c:v>
                      </c:pt>
                      <c:pt idx="102">
                        <c:v>103</c:v>
                      </c:pt>
                      <c:pt idx="103">
                        <c:v>104</c:v>
                      </c:pt>
                      <c:pt idx="104">
                        <c:v>105</c:v>
                      </c:pt>
                      <c:pt idx="105">
                        <c:v>106</c:v>
                      </c:pt>
                      <c:pt idx="106">
                        <c:v>107</c:v>
                      </c:pt>
                      <c:pt idx="107">
                        <c:v>108</c:v>
                      </c:pt>
                      <c:pt idx="108">
                        <c:v>109</c:v>
                      </c:pt>
                      <c:pt idx="109">
                        <c:v>110</c:v>
                      </c:pt>
                      <c:pt idx="110">
                        <c:v>111</c:v>
                      </c:pt>
                      <c:pt idx="111">
                        <c:v>112</c:v>
                      </c:pt>
                      <c:pt idx="112">
                        <c:v>113</c:v>
                      </c:pt>
                      <c:pt idx="113">
                        <c:v>114</c:v>
                      </c:pt>
                      <c:pt idx="114">
                        <c:v>115</c:v>
                      </c:pt>
                      <c:pt idx="115">
                        <c:v>116</c:v>
                      </c:pt>
                      <c:pt idx="116">
                        <c:v>117</c:v>
                      </c:pt>
                      <c:pt idx="117">
                        <c:v>118</c:v>
                      </c:pt>
                      <c:pt idx="118">
                        <c:v>119</c:v>
                      </c:pt>
                      <c:pt idx="119">
                        <c:v>120</c:v>
                      </c:pt>
                      <c:pt idx="120">
                        <c:v>121</c:v>
                      </c:pt>
                      <c:pt idx="121">
                        <c:v>122</c:v>
                      </c:pt>
                      <c:pt idx="122">
                        <c:v>123</c:v>
                      </c:pt>
                      <c:pt idx="123">
                        <c:v>124</c:v>
                      </c:pt>
                      <c:pt idx="124">
                        <c:v>125</c:v>
                      </c:pt>
                      <c:pt idx="125">
                        <c:v>126</c:v>
                      </c:pt>
                      <c:pt idx="126">
                        <c:v>127</c:v>
                      </c:pt>
                      <c:pt idx="127">
                        <c:v>128</c:v>
                      </c:pt>
                      <c:pt idx="128">
                        <c:v>129</c:v>
                      </c:pt>
                      <c:pt idx="129">
                        <c:v>130</c:v>
                      </c:pt>
                      <c:pt idx="130">
                        <c:v>131</c:v>
                      </c:pt>
                      <c:pt idx="131">
                        <c:v>132</c:v>
                      </c:pt>
                      <c:pt idx="132">
                        <c:v>133</c:v>
                      </c:pt>
                      <c:pt idx="133">
                        <c:v>134</c:v>
                      </c:pt>
                      <c:pt idx="134">
                        <c:v>135</c:v>
                      </c:pt>
                      <c:pt idx="135">
                        <c:v>136</c:v>
                      </c:pt>
                      <c:pt idx="136">
                        <c:v>137</c:v>
                      </c:pt>
                      <c:pt idx="137">
                        <c:v>138</c:v>
                      </c:pt>
                      <c:pt idx="138">
                        <c:v>139</c:v>
                      </c:pt>
                      <c:pt idx="139">
                        <c:v>140</c:v>
                      </c:pt>
                      <c:pt idx="140">
                        <c:v>141</c:v>
                      </c:pt>
                      <c:pt idx="141">
                        <c:v>142</c:v>
                      </c:pt>
                      <c:pt idx="142">
                        <c:v>143</c:v>
                      </c:pt>
                      <c:pt idx="143">
                        <c:v>144</c:v>
                      </c:pt>
                      <c:pt idx="144">
                        <c:v>145</c:v>
                      </c:pt>
                      <c:pt idx="145">
                        <c:v>146</c:v>
                      </c:pt>
                      <c:pt idx="146">
                        <c:v>147</c:v>
                      </c:pt>
                      <c:pt idx="147">
                        <c:v>148</c:v>
                      </c:pt>
                      <c:pt idx="148">
                        <c:v>149</c:v>
                      </c:pt>
                      <c:pt idx="149">
                        <c:v>150</c:v>
                      </c:pt>
                      <c:pt idx="150">
                        <c:v>151</c:v>
                      </c:pt>
                      <c:pt idx="151">
                        <c:v>152</c:v>
                      </c:pt>
                      <c:pt idx="152">
                        <c:v>153</c:v>
                      </c:pt>
                      <c:pt idx="153">
                        <c:v>154</c:v>
                      </c:pt>
                      <c:pt idx="154">
                        <c:v>155</c:v>
                      </c:pt>
                      <c:pt idx="155">
                        <c:v>156</c:v>
                      </c:pt>
                      <c:pt idx="156">
                        <c:v>157</c:v>
                      </c:pt>
                      <c:pt idx="157">
                        <c:v>158</c:v>
                      </c:pt>
                      <c:pt idx="158">
                        <c:v>159</c:v>
                      </c:pt>
                      <c:pt idx="159">
                        <c:v>160</c:v>
                      </c:pt>
                      <c:pt idx="160">
                        <c:v>161</c:v>
                      </c:pt>
                      <c:pt idx="161">
                        <c:v>162</c:v>
                      </c:pt>
                      <c:pt idx="162">
                        <c:v>163</c:v>
                      </c:pt>
                      <c:pt idx="163">
                        <c:v>164</c:v>
                      </c:pt>
                      <c:pt idx="164">
                        <c:v>165</c:v>
                      </c:pt>
                      <c:pt idx="165">
                        <c:v>166</c:v>
                      </c:pt>
                      <c:pt idx="166">
                        <c:v>167</c:v>
                      </c:pt>
                      <c:pt idx="167">
                        <c:v>168</c:v>
                      </c:pt>
                      <c:pt idx="168">
                        <c:v>169</c:v>
                      </c:pt>
                      <c:pt idx="169">
                        <c:v>170</c:v>
                      </c:pt>
                      <c:pt idx="170">
                        <c:v>171</c:v>
                      </c:pt>
                      <c:pt idx="171">
                        <c:v>172</c:v>
                      </c:pt>
                      <c:pt idx="172">
                        <c:v>173</c:v>
                      </c:pt>
                      <c:pt idx="173">
                        <c:v>174</c:v>
                      </c:pt>
                      <c:pt idx="174">
                        <c:v>175</c:v>
                      </c:pt>
                      <c:pt idx="175">
                        <c:v>176</c:v>
                      </c:pt>
                      <c:pt idx="176">
                        <c:v>177</c:v>
                      </c:pt>
                      <c:pt idx="177">
                        <c:v>178</c:v>
                      </c:pt>
                      <c:pt idx="178">
                        <c:v>179</c:v>
                      </c:pt>
                      <c:pt idx="179">
                        <c:v>180</c:v>
                      </c:pt>
                      <c:pt idx="180">
                        <c:v>181</c:v>
                      </c:pt>
                      <c:pt idx="181">
                        <c:v>182</c:v>
                      </c:pt>
                      <c:pt idx="182">
                        <c:v>183</c:v>
                      </c:pt>
                      <c:pt idx="183">
                        <c:v>184</c:v>
                      </c:pt>
                      <c:pt idx="184">
                        <c:v>185</c:v>
                      </c:pt>
                      <c:pt idx="185">
                        <c:v>186</c:v>
                      </c:pt>
                      <c:pt idx="186">
                        <c:v>187</c:v>
                      </c:pt>
                      <c:pt idx="187">
                        <c:v>188</c:v>
                      </c:pt>
                      <c:pt idx="188">
                        <c:v>189</c:v>
                      </c:pt>
                      <c:pt idx="189">
                        <c:v>190</c:v>
                      </c:pt>
                      <c:pt idx="190">
                        <c:v>191</c:v>
                      </c:pt>
                      <c:pt idx="191">
                        <c:v>192</c:v>
                      </c:pt>
                      <c:pt idx="192">
                        <c:v>193</c:v>
                      </c:pt>
                      <c:pt idx="193">
                        <c:v>194</c:v>
                      </c:pt>
                      <c:pt idx="194">
                        <c:v>195</c:v>
                      </c:pt>
                      <c:pt idx="195">
                        <c:v>196</c:v>
                      </c:pt>
                      <c:pt idx="196">
                        <c:v>197</c:v>
                      </c:pt>
                      <c:pt idx="197">
                        <c:v>198</c:v>
                      </c:pt>
                      <c:pt idx="198">
                        <c:v>199</c:v>
                      </c:pt>
                      <c:pt idx="199">
                        <c:v>200</c:v>
                      </c:pt>
                    </c:numCache>
                  </c:num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IncExample!$D$3:$D$202</c15:sqref>
                        </c15:formulaRef>
                      </c:ext>
                    </c:extLst>
                    <c:numCache>
                      <c:formatCode>General</c:formatCode>
                      <c:ptCount val="200"/>
                      <c:pt idx="0">
                        <c:v>5.8941199999999999E-2</c:v>
                      </c:pt>
                      <c:pt idx="1">
                        <c:v>5.3469799999999998E-2</c:v>
                      </c:pt>
                      <c:pt idx="2">
                        <c:v>4.9463600000000003E-2</c:v>
                      </c:pt>
                      <c:pt idx="3">
                        <c:v>4.6176099999999998E-2</c:v>
                      </c:pt>
                      <c:pt idx="4">
                        <c:v>4.4128899999999999E-2</c:v>
                      </c:pt>
                      <c:pt idx="5">
                        <c:v>4.2572600000000002E-2</c:v>
                      </c:pt>
                      <c:pt idx="6">
                        <c:v>4.1041800000000003E-2</c:v>
                      </c:pt>
                      <c:pt idx="7">
                        <c:v>3.9508500000000002E-2</c:v>
                      </c:pt>
                      <c:pt idx="8">
                        <c:v>3.9156900000000001E-2</c:v>
                      </c:pt>
                      <c:pt idx="9">
                        <c:v>3.7416199999999997E-2</c:v>
                      </c:pt>
                      <c:pt idx="10">
                        <c:v>3.6176E-2</c:v>
                      </c:pt>
                      <c:pt idx="11">
                        <c:v>3.6016100000000002E-2</c:v>
                      </c:pt>
                      <c:pt idx="12">
                        <c:v>3.5645200000000002E-2</c:v>
                      </c:pt>
                      <c:pt idx="13">
                        <c:v>3.5296099999999997E-2</c:v>
                      </c:pt>
                      <c:pt idx="14">
                        <c:v>3.40863E-2</c:v>
                      </c:pt>
                      <c:pt idx="15">
                        <c:v>3.3834000000000003E-2</c:v>
                      </c:pt>
                      <c:pt idx="16">
                        <c:v>3.3846099999999997E-2</c:v>
                      </c:pt>
                      <c:pt idx="17">
                        <c:v>3.3182700000000002E-2</c:v>
                      </c:pt>
                      <c:pt idx="18">
                        <c:v>3.2596800000000002E-2</c:v>
                      </c:pt>
                      <c:pt idx="19">
                        <c:v>3.1952599999999998E-2</c:v>
                      </c:pt>
                      <c:pt idx="20">
                        <c:v>3.2162999999999997E-2</c:v>
                      </c:pt>
                      <c:pt idx="21">
                        <c:v>3.1554600000000002E-2</c:v>
                      </c:pt>
                      <c:pt idx="22">
                        <c:v>3.1583800000000002E-2</c:v>
                      </c:pt>
                      <c:pt idx="23">
                        <c:v>3.1100900000000001E-2</c:v>
                      </c:pt>
                      <c:pt idx="24">
                        <c:v>3.1340399999999997E-2</c:v>
                      </c:pt>
                      <c:pt idx="25">
                        <c:v>3.0510200000000001E-2</c:v>
                      </c:pt>
                      <c:pt idx="26">
                        <c:v>3.0592999999999999E-2</c:v>
                      </c:pt>
                      <c:pt idx="27">
                        <c:v>3.0362500000000001E-2</c:v>
                      </c:pt>
                      <c:pt idx="28">
                        <c:v>3.00272E-2</c:v>
                      </c:pt>
                      <c:pt idx="29">
                        <c:v>2.98672E-2</c:v>
                      </c:pt>
                      <c:pt idx="30">
                        <c:v>2.9656100000000001E-2</c:v>
                      </c:pt>
                      <c:pt idx="31">
                        <c:v>2.9355800000000001E-2</c:v>
                      </c:pt>
                      <c:pt idx="32">
                        <c:v>2.9332400000000002E-2</c:v>
                      </c:pt>
                      <c:pt idx="33">
                        <c:v>2.91749E-2</c:v>
                      </c:pt>
                      <c:pt idx="34">
                        <c:v>2.9415899999999998E-2</c:v>
                      </c:pt>
                      <c:pt idx="35">
                        <c:v>2.8890699999999998E-2</c:v>
                      </c:pt>
                      <c:pt idx="36">
                        <c:v>2.89115E-2</c:v>
                      </c:pt>
                      <c:pt idx="37">
                        <c:v>2.8771499999999998E-2</c:v>
                      </c:pt>
                      <c:pt idx="38">
                        <c:v>2.8198500000000001E-2</c:v>
                      </c:pt>
                      <c:pt idx="39">
                        <c:v>2.9034799999999999E-2</c:v>
                      </c:pt>
                      <c:pt idx="40">
                        <c:v>2.8540099999999999E-2</c:v>
                      </c:pt>
                      <c:pt idx="41">
                        <c:v>2.8460099999999999E-2</c:v>
                      </c:pt>
                      <c:pt idx="42">
                        <c:v>2.9399700000000001E-2</c:v>
                      </c:pt>
                      <c:pt idx="43">
                        <c:v>2.82046E-2</c:v>
                      </c:pt>
                      <c:pt idx="44">
                        <c:v>2.8881E-2</c:v>
                      </c:pt>
                      <c:pt idx="45">
                        <c:v>2.7694699999999999E-2</c:v>
                      </c:pt>
                      <c:pt idx="46">
                        <c:v>2.8479899999999999E-2</c:v>
                      </c:pt>
                      <c:pt idx="47">
                        <c:v>2.8399199999999999E-2</c:v>
                      </c:pt>
                      <c:pt idx="48">
                        <c:v>2.8521899999999999E-2</c:v>
                      </c:pt>
                      <c:pt idx="49">
                        <c:v>2.83839E-2</c:v>
                      </c:pt>
                      <c:pt idx="50">
                        <c:v>2.8769699999999999E-2</c:v>
                      </c:pt>
                      <c:pt idx="51">
                        <c:v>2.8501800000000001E-2</c:v>
                      </c:pt>
                      <c:pt idx="52">
                        <c:v>2.8938599999999998E-2</c:v>
                      </c:pt>
                      <c:pt idx="53">
                        <c:v>2.8775200000000001E-2</c:v>
                      </c:pt>
                      <c:pt idx="54">
                        <c:v>2.8627300000000001E-2</c:v>
                      </c:pt>
                      <c:pt idx="55">
                        <c:v>2.8489400000000002E-2</c:v>
                      </c:pt>
                      <c:pt idx="56">
                        <c:v>2.86999E-2</c:v>
                      </c:pt>
                      <c:pt idx="57">
                        <c:v>2.8292399999999999E-2</c:v>
                      </c:pt>
                      <c:pt idx="58">
                        <c:v>2.8378E-2</c:v>
                      </c:pt>
                      <c:pt idx="59">
                        <c:v>2.9473599999999999E-2</c:v>
                      </c:pt>
                      <c:pt idx="60">
                        <c:v>2.8755800000000001E-2</c:v>
                      </c:pt>
                      <c:pt idx="61">
                        <c:v>2.8448999999999999E-2</c:v>
                      </c:pt>
                      <c:pt idx="62">
                        <c:v>2.9087499999999999E-2</c:v>
                      </c:pt>
                      <c:pt idx="63">
                        <c:v>2.89605E-2</c:v>
                      </c:pt>
                      <c:pt idx="64">
                        <c:v>2.8963300000000001E-2</c:v>
                      </c:pt>
                      <c:pt idx="65">
                        <c:v>2.8531999999999998E-2</c:v>
                      </c:pt>
                      <c:pt idx="66">
                        <c:v>2.8825900000000002E-2</c:v>
                      </c:pt>
                      <c:pt idx="67">
                        <c:v>2.9320599999999999E-2</c:v>
                      </c:pt>
                      <c:pt idx="68">
                        <c:v>2.8905299999999998E-2</c:v>
                      </c:pt>
                      <c:pt idx="69">
                        <c:v>2.8939800000000002E-2</c:v>
                      </c:pt>
                      <c:pt idx="70">
                        <c:v>3.02768E-2</c:v>
                      </c:pt>
                      <c:pt idx="71">
                        <c:v>2.9751400000000001E-2</c:v>
                      </c:pt>
                      <c:pt idx="72">
                        <c:v>2.9666100000000001E-2</c:v>
                      </c:pt>
                      <c:pt idx="73">
                        <c:v>2.9475399999999999E-2</c:v>
                      </c:pt>
                      <c:pt idx="74">
                        <c:v>2.9637799999999999E-2</c:v>
                      </c:pt>
                      <c:pt idx="75">
                        <c:v>2.91153E-2</c:v>
                      </c:pt>
                      <c:pt idx="76">
                        <c:v>2.9851900000000001E-2</c:v>
                      </c:pt>
                      <c:pt idx="77">
                        <c:v>2.99618E-2</c:v>
                      </c:pt>
                      <c:pt idx="78">
                        <c:v>2.98112E-2</c:v>
                      </c:pt>
                      <c:pt idx="79">
                        <c:v>2.99653E-2</c:v>
                      </c:pt>
                      <c:pt idx="80">
                        <c:v>3.0583099999999998E-2</c:v>
                      </c:pt>
                      <c:pt idx="81">
                        <c:v>2.97346E-2</c:v>
                      </c:pt>
                      <c:pt idx="82">
                        <c:v>3.01202E-2</c:v>
                      </c:pt>
                      <c:pt idx="83">
                        <c:v>3.05502E-2</c:v>
                      </c:pt>
                      <c:pt idx="84">
                        <c:v>3.0481000000000001E-2</c:v>
                      </c:pt>
                      <c:pt idx="85">
                        <c:v>3.0005E-2</c:v>
                      </c:pt>
                      <c:pt idx="86">
                        <c:v>3.0285400000000001E-2</c:v>
                      </c:pt>
                      <c:pt idx="87">
                        <c:v>3.00483E-2</c:v>
                      </c:pt>
                      <c:pt idx="88">
                        <c:v>2.9957299999999999E-2</c:v>
                      </c:pt>
                      <c:pt idx="89">
                        <c:v>3.0222700000000002E-2</c:v>
                      </c:pt>
                      <c:pt idx="90">
                        <c:v>3.0326700000000002E-2</c:v>
                      </c:pt>
                      <c:pt idx="91">
                        <c:v>3.0990699999999999E-2</c:v>
                      </c:pt>
                      <c:pt idx="92">
                        <c:v>3.04357E-2</c:v>
                      </c:pt>
                      <c:pt idx="93">
                        <c:v>3.0950499999999999E-2</c:v>
                      </c:pt>
                      <c:pt idx="94">
                        <c:v>3.11045E-2</c:v>
                      </c:pt>
                      <c:pt idx="95">
                        <c:v>3.11249E-2</c:v>
                      </c:pt>
                      <c:pt idx="96">
                        <c:v>3.15181E-2</c:v>
                      </c:pt>
                      <c:pt idx="97">
                        <c:v>3.1239200000000002E-2</c:v>
                      </c:pt>
                      <c:pt idx="98">
                        <c:v>3.0923900000000001E-2</c:v>
                      </c:pt>
                      <c:pt idx="99">
                        <c:v>3.1794299999999998E-2</c:v>
                      </c:pt>
                      <c:pt idx="100">
                        <c:v>3.0671299999999999E-2</c:v>
                      </c:pt>
                      <c:pt idx="101">
                        <c:v>3.1164500000000001E-2</c:v>
                      </c:pt>
                      <c:pt idx="102">
                        <c:v>3.1466399999999999E-2</c:v>
                      </c:pt>
                      <c:pt idx="103">
                        <c:v>3.134E-2</c:v>
                      </c:pt>
                      <c:pt idx="104">
                        <c:v>3.1722300000000002E-2</c:v>
                      </c:pt>
                      <c:pt idx="105">
                        <c:v>3.16981E-2</c:v>
                      </c:pt>
                      <c:pt idx="106">
                        <c:v>3.1721899999999997E-2</c:v>
                      </c:pt>
                      <c:pt idx="107">
                        <c:v>3.18832E-2</c:v>
                      </c:pt>
                      <c:pt idx="108">
                        <c:v>3.2220800000000001E-2</c:v>
                      </c:pt>
                      <c:pt idx="109">
                        <c:v>3.2138399999999998E-2</c:v>
                      </c:pt>
                      <c:pt idx="110">
                        <c:v>3.2100400000000001E-2</c:v>
                      </c:pt>
                      <c:pt idx="111">
                        <c:v>3.25714E-2</c:v>
                      </c:pt>
                      <c:pt idx="112">
                        <c:v>3.2204200000000002E-2</c:v>
                      </c:pt>
                      <c:pt idx="113">
                        <c:v>3.2440400000000001E-2</c:v>
                      </c:pt>
                      <c:pt idx="114">
                        <c:v>3.2531699999999997E-2</c:v>
                      </c:pt>
                      <c:pt idx="115">
                        <c:v>3.2934199999999997E-2</c:v>
                      </c:pt>
                      <c:pt idx="116">
                        <c:v>3.29483E-2</c:v>
                      </c:pt>
                      <c:pt idx="117">
                        <c:v>3.2619099999999998E-2</c:v>
                      </c:pt>
                      <c:pt idx="118">
                        <c:v>3.2748399999999997E-2</c:v>
                      </c:pt>
                      <c:pt idx="119">
                        <c:v>3.2806200000000001E-2</c:v>
                      </c:pt>
                      <c:pt idx="120">
                        <c:v>3.2786799999999998E-2</c:v>
                      </c:pt>
                      <c:pt idx="121">
                        <c:v>3.2759799999999999E-2</c:v>
                      </c:pt>
                      <c:pt idx="122">
                        <c:v>3.2771099999999997E-2</c:v>
                      </c:pt>
                      <c:pt idx="123">
                        <c:v>3.26848E-2</c:v>
                      </c:pt>
                      <c:pt idx="124">
                        <c:v>3.3266299999999999E-2</c:v>
                      </c:pt>
                      <c:pt idx="125">
                        <c:v>3.3210499999999997E-2</c:v>
                      </c:pt>
                      <c:pt idx="126">
                        <c:v>3.3134999999999998E-2</c:v>
                      </c:pt>
                      <c:pt idx="127">
                        <c:v>3.3219499999999999E-2</c:v>
                      </c:pt>
                      <c:pt idx="128">
                        <c:v>3.3340000000000002E-2</c:v>
                      </c:pt>
                      <c:pt idx="129">
                        <c:v>3.3154099999999999E-2</c:v>
                      </c:pt>
                      <c:pt idx="130">
                        <c:v>3.3287700000000003E-2</c:v>
                      </c:pt>
                      <c:pt idx="131">
                        <c:v>3.3801299999999999E-2</c:v>
                      </c:pt>
                      <c:pt idx="132">
                        <c:v>3.3102600000000003E-2</c:v>
                      </c:pt>
                      <c:pt idx="133">
                        <c:v>3.3755500000000001E-2</c:v>
                      </c:pt>
                      <c:pt idx="134">
                        <c:v>3.3697699999999997E-2</c:v>
                      </c:pt>
                      <c:pt idx="135">
                        <c:v>3.3425299999999998E-2</c:v>
                      </c:pt>
                      <c:pt idx="136">
                        <c:v>3.3308600000000001E-2</c:v>
                      </c:pt>
                      <c:pt idx="137">
                        <c:v>3.3629699999999998E-2</c:v>
                      </c:pt>
                      <c:pt idx="138">
                        <c:v>3.3636899999999997E-2</c:v>
                      </c:pt>
                      <c:pt idx="139">
                        <c:v>3.3757000000000002E-2</c:v>
                      </c:pt>
                      <c:pt idx="140">
                        <c:v>3.3773400000000002E-2</c:v>
                      </c:pt>
                      <c:pt idx="141">
                        <c:v>3.3886399999999997E-2</c:v>
                      </c:pt>
                      <c:pt idx="142">
                        <c:v>3.3956300000000002E-2</c:v>
                      </c:pt>
                      <c:pt idx="143">
                        <c:v>3.3385999999999999E-2</c:v>
                      </c:pt>
                      <c:pt idx="144">
                        <c:v>3.3655499999999998E-2</c:v>
                      </c:pt>
                      <c:pt idx="145">
                        <c:v>3.40933E-2</c:v>
                      </c:pt>
                      <c:pt idx="146">
                        <c:v>3.3930399999999999E-2</c:v>
                      </c:pt>
                      <c:pt idx="147">
                        <c:v>3.4144500000000001E-2</c:v>
                      </c:pt>
                      <c:pt idx="148">
                        <c:v>3.3887800000000003E-2</c:v>
                      </c:pt>
                      <c:pt idx="149">
                        <c:v>3.3956E-2</c:v>
                      </c:pt>
                      <c:pt idx="150">
                        <c:v>3.4344600000000003E-2</c:v>
                      </c:pt>
                      <c:pt idx="151">
                        <c:v>3.3904900000000002E-2</c:v>
                      </c:pt>
                      <c:pt idx="152">
                        <c:v>3.4209799999999999E-2</c:v>
                      </c:pt>
                      <c:pt idx="153">
                        <c:v>3.3933900000000003E-2</c:v>
                      </c:pt>
                      <c:pt idx="154">
                        <c:v>3.3952099999999999E-2</c:v>
                      </c:pt>
                      <c:pt idx="155">
                        <c:v>3.45882E-2</c:v>
                      </c:pt>
                      <c:pt idx="156">
                        <c:v>3.45139E-2</c:v>
                      </c:pt>
                      <c:pt idx="157">
                        <c:v>3.4309199999999998E-2</c:v>
                      </c:pt>
                      <c:pt idx="158">
                        <c:v>3.4557499999999998E-2</c:v>
                      </c:pt>
                      <c:pt idx="159">
                        <c:v>3.42499E-2</c:v>
                      </c:pt>
                      <c:pt idx="160">
                        <c:v>3.4354099999999999E-2</c:v>
                      </c:pt>
                      <c:pt idx="161">
                        <c:v>3.4577400000000001E-2</c:v>
                      </c:pt>
                      <c:pt idx="162">
                        <c:v>3.3976699999999999E-2</c:v>
                      </c:pt>
                      <c:pt idx="163">
                        <c:v>3.4641400000000003E-2</c:v>
                      </c:pt>
                      <c:pt idx="164">
                        <c:v>3.4403700000000002E-2</c:v>
                      </c:pt>
                      <c:pt idx="165">
                        <c:v>3.4587399999999997E-2</c:v>
                      </c:pt>
                      <c:pt idx="166">
                        <c:v>3.4553399999999998E-2</c:v>
                      </c:pt>
                      <c:pt idx="167">
                        <c:v>3.4682400000000002E-2</c:v>
                      </c:pt>
                      <c:pt idx="168">
                        <c:v>3.5041900000000001E-2</c:v>
                      </c:pt>
                      <c:pt idx="169">
                        <c:v>3.4676800000000001E-2</c:v>
                      </c:pt>
                      <c:pt idx="170">
                        <c:v>3.4589300000000003E-2</c:v>
                      </c:pt>
                      <c:pt idx="171">
                        <c:v>3.50573E-2</c:v>
                      </c:pt>
                      <c:pt idx="172">
                        <c:v>3.46792E-2</c:v>
                      </c:pt>
                      <c:pt idx="173">
                        <c:v>3.4810099999999997E-2</c:v>
                      </c:pt>
                      <c:pt idx="174">
                        <c:v>3.4979700000000002E-2</c:v>
                      </c:pt>
                      <c:pt idx="175">
                        <c:v>3.5020500000000003E-2</c:v>
                      </c:pt>
                      <c:pt idx="176">
                        <c:v>3.4724100000000001E-2</c:v>
                      </c:pt>
                      <c:pt idx="177">
                        <c:v>3.4997300000000002E-2</c:v>
                      </c:pt>
                      <c:pt idx="178">
                        <c:v>3.5147699999999997E-2</c:v>
                      </c:pt>
                      <c:pt idx="179">
                        <c:v>3.5159900000000001E-2</c:v>
                      </c:pt>
                      <c:pt idx="180">
                        <c:v>3.5137399999999999E-2</c:v>
                      </c:pt>
                      <c:pt idx="181">
                        <c:v>3.5035299999999998E-2</c:v>
                      </c:pt>
                      <c:pt idx="182">
                        <c:v>3.4879500000000001E-2</c:v>
                      </c:pt>
                      <c:pt idx="183">
                        <c:v>3.5386000000000001E-2</c:v>
                      </c:pt>
                      <c:pt idx="184">
                        <c:v>3.53061E-2</c:v>
                      </c:pt>
                      <c:pt idx="185">
                        <c:v>3.5551600000000003E-2</c:v>
                      </c:pt>
                      <c:pt idx="186">
                        <c:v>3.5037499999999999E-2</c:v>
                      </c:pt>
                      <c:pt idx="187">
                        <c:v>3.5109000000000001E-2</c:v>
                      </c:pt>
                      <c:pt idx="188">
                        <c:v>3.5303000000000001E-2</c:v>
                      </c:pt>
                      <c:pt idx="189">
                        <c:v>3.5186200000000001E-2</c:v>
                      </c:pt>
                      <c:pt idx="190">
                        <c:v>3.5443200000000001E-2</c:v>
                      </c:pt>
                      <c:pt idx="191">
                        <c:v>3.5399699999999999E-2</c:v>
                      </c:pt>
                      <c:pt idx="192">
                        <c:v>3.5217600000000002E-2</c:v>
                      </c:pt>
                      <c:pt idx="193">
                        <c:v>3.5453899999999997E-2</c:v>
                      </c:pt>
                      <c:pt idx="194">
                        <c:v>3.5557699999999998E-2</c:v>
                      </c:pt>
                      <c:pt idx="195">
                        <c:v>3.53686E-2</c:v>
                      </c:pt>
                      <c:pt idx="196">
                        <c:v>3.5548400000000001E-2</c:v>
                      </c:pt>
                      <c:pt idx="197">
                        <c:v>3.5535900000000002E-2</c:v>
                      </c:pt>
                      <c:pt idx="198">
                        <c:v>3.5414399999999999E-2</c:v>
                      </c:pt>
                      <c:pt idx="199">
                        <c:v>3.5652799999999998E-2</c:v>
                      </c:pt>
                    </c:numCache>
                  </c:numRef>
                </c:val>
                <c:smooth val="0"/>
              </c15:ser>
            </c15:filteredLineSeries>
            <c15:filteredLineSeries>
              <c15:ser>
                <c:idx val="4"/>
                <c:order val="3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IncExample!$F$1:$F$2</c15:sqref>
                        </c15:formulaRef>
                      </c:ext>
                    </c:extLst>
                    <c:strCache>
                      <c:ptCount val="2"/>
                      <c:pt idx="0">
                        <c:v>GoogLeNet-INC</c:v>
                      </c:pt>
                      <c:pt idx="1">
                        <c:v>TrainLoss</c:v>
                      </c:pt>
                    </c:strCache>
                  </c:strRef>
                </c:tx>
                <c:spPr>
                  <a:ln w="28575" cap="rnd">
                    <a:solidFill>
                      <a:schemeClr val="accent5"/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IncExample!$A$3:$A$202</c15:sqref>
                        </c15:formulaRef>
                      </c:ext>
                    </c:extLst>
                    <c:numCache>
                      <c:formatCode>General</c:formatCode>
                      <c:ptCount val="200"/>
                      <c:pt idx="0">
                        <c:v>1</c:v>
                      </c:pt>
                      <c:pt idx="1">
                        <c:v>2</c:v>
                      </c:pt>
                      <c:pt idx="2">
                        <c:v>3</c:v>
                      </c:pt>
                      <c:pt idx="3">
                        <c:v>4</c:v>
                      </c:pt>
                      <c:pt idx="4">
                        <c:v>5</c:v>
                      </c:pt>
                      <c:pt idx="5">
                        <c:v>6</c:v>
                      </c:pt>
                      <c:pt idx="6">
                        <c:v>7</c:v>
                      </c:pt>
                      <c:pt idx="7">
                        <c:v>8</c:v>
                      </c:pt>
                      <c:pt idx="8">
                        <c:v>9</c:v>
                      </c:pt>
                      <c:pt idx="9">
                        <c:v>10</c:v>
                      </c:pt>
                      <c:pt idx="10">
                        <c:v>11</c:v>
                      </c:pt>
                      <c:pt idx="11">
                        <c:v>12</c:v>
                      </c:pt>
                      <c:pt idx="12">
                        <c:v>13</c:v>
                      </c:pt>
                      <c:pt idx="13">
                        <c:v>14</c:v>
                      </c:pt>
                      <c:pt idx="14">
                        <c:v>15</c:v>
                      </c:pt>
                      <c:pt idx="15">
                        <c:v>16</c:v>
                      </c:pt>
                      <c:pt idx="16">
                        <c:v>17</c:v>
                      </c:pt>
                      <c:pt idx="17">
                        <c:v>18</c:v>
                      </c:pt>
                      <c:pt idx="18">
                        <c:v>19</c:v>
                      </c:pt>
                      <c:pt idx="19">
                        <c:v>20</c:v>
                      </c:pt>
                      <c:pt idx="20">
                        <c:v>21</c:v>
                      </c:pt>
                      <c:pt idx="21">
                        <c:v>22</c:v>
                      </c:pt>
                      <c:pt idx="22">
                        <c:v>23</c:v>
                      </c:pt>
                      <c:pt idx="23">
                        <c:v>24</c:v>
                      </c:pt>
                      <c:pt idx="24">
                        <c:v>25</c:v>
                      </c:pt>
                      <c:pt idx="25">
                        <c:v>26</c:v>
                      </c:pt>
                      <c:pt idx="26">
                        <c:v>27</c:v>
                      </c:pt>
                      <c:pt idx="27">
                        <c:v>28</c:v>
                      </c:pt>
                      <c:pt idx="28">
                        <c:v>29</c:v>
                      </c:pt>
                      <c:pt idx="29">
                        <c:v>30</c:v>
                      </c:pt>
                      <c:pt idx="30">
                        <c:v>31</c:v>
                      </c:pt>
                      <c:pt idx="31">
                        <c:v>32</c:v>
                      </c:pt>
                      <c:pt idx="32">
                        <c:v>33</c:v>
                      </c:pt>
                      <c:pt idx="33">
                        <c:v>34</c:v>
                      </c:pt>
                      <c:pt idx="34">
                        <c:v>35</c:v>
                      </c:pt>
                      <c:pt idx="35">
                        <c:v>36</c:v>
                      </c:pt>
                      <c:pt idx="36">
                        <c:v>37</c:v>
                      </c:pt>
                      <c:pt idx="37">
                        <c:v>38</c:v>
                      </c:pt>
                      <c:pt idx="38">
                        <c:v>39</c:v>
                      </c:pt>
                      <c:pt idx="39">
                        <c:v>40</c:v>
                      </c:pt>
                      <c:pt idx="40">
                        <c:v>41</c:v>
                      </c:pt>
                      <c:pt idx="41">
                        <c:v>42</c:v>
                      </c:pt>
                      <c:pt idx="42">
                        <c:v>43</c:v>
                      </c:pt>
                      <c:pt idx="43">
                        <c:v>44</c:v>
                      </c:pt>
                      <c:pt idx="44">
                        <c:v>45</c:v>
                      </c:pt>
                      <c:pt idx="45">
                        <c:v>46</c:v>
                      </c:pt>
                      <c:pt idx="46">
                        <c:v>47</c:v>
                      </c:pt>
                      <c:pt idx="47">
                        <c:v>48</c:v>
                      </c:pt>
                      <c:pt idx="48">
                        <c:v>49</c:v>
                      </c:pt>
                      <c:pt idx="49">
                        <c:v>50</c:v>
                      </c:pt>
                      <c:pt idx="50">
                        <c:v>51</c:v>
                      </c:pt>
                      <c:pt idx="51">
                        <c:v>52</c:v>
                      </c:pt>
                      <c:pt idx="52">
                        <c:v>53</c:v>
                      </c:pt>
                      <c:pt idx="53">
                        <c:v>54</c:v>
                      </c:pt>
                      <c:pt idx="54">
                        <c:v>55</c:v>
                      </c:pt>
                      <c:pt idx="55">
                        <c:v>56</c:v>
                      </c:pt>
                      <c:pt idx="56">
                        <c:v>57</c:v>
                      </c:pt>
                      <c:pt idx="57">
                        <c:v>58</c:v>
                      </c:pt>
                      <c:pt idx="58">
                        <c:v>59</c:v>
                      </c:pt>
                      <c:pt idx="59">
                        <c:v>60</c:v>
                      </c:pt>
                      <c:pt idx="60">
                        <c:v>61</c:v>
                      </c:pt>
                      <c:pt idx="61">
                        <c:v>62</c:v>
                      </c:pt>
                      <c:pt idx="62">
                        <c:v>63</c:v>
                      </c:pt>
                      <c:pt idx="63">
                        <c:v>64</c:v>
                      </c:pt>
                      <c:pt idx="64">
                        <c:v>65</c:v>
                      </c:pt>
                      <c:pt idx="65">
                        <c:v>66</c:v>
                      </c:pt>
                      <c:pt idx="66">
                        <c:v>67</c:v>
                      </c:pt>
                      <c:pt idx="67">
                        <c:v>68</c:v>
                      </c:pt>
                      <c:pt idx="68">
                        <c:v>69</c:v>
                      </c:pt>
                      <c:pt idx="69">
                        <c:v>70</c:v>
                      </c:pt>
                      <c:pt idx="70">
                        <c:v>71</c:v>
                      </c:pt>
                      <c:pt idx="71">
                        <c:v>72</c:v>
                      </c:pt>
                      <c:pt idx="72">
                        <c:v>73</c:v>
                      </c:pt>
                      <c:pt idx="73">
                        <c:v>74</c:v>
                      </c:pt>
                      <c:pt idx="74">
                        <c:v>75</c:v>
                      </c:pt>
                      <c:pt idx="75">
                        <c:v>76</c:v>
                      </c:pt>
                      <c:pt idx="76">
                        <c:v>77</c:v>
                      </c:pt>
                      <c:pt idx="77">
                        <c:v>78</c:v>
                      </c:pt>
                      <c:pt idx="78">
                        <c:v>79</c:v>
                      </c:pt>
                      <c:pt idx="79">
                        <c:v>80</c:v>
                      </c:pt>
                      <c:pt idx="80">
                        <c:v>81</c:v>
                      </c:pt>
                      <c:pt idx="81">
                        <c:v>82</c:v>
                      </c:pt>
                      <c:pt idx="82">
                        <c:v>83</c:v>
                      </c:pt>
                      <c:pt idx="83">
                        <c:v>84</c:v>
                      </c:pt>
                      <c:pt idx="84">
                        <c:v>85</c:v>
                      </c:pt>
                      <c:pt idx="85">
                        <c:v>86</c:v>
                      </c:pt>
                      <c:pt idx="86">
                        <c:v>87</c:v>
                      </c:pt>
                      <c:pt idx="87">
                        <c:v>88</c:v>
                      </c:pt>
                      <c:pt idx="88">
                        <c:v>89</c:v>
                      </c:pt>
                      <c:pt idx="89">
                        <c:v>90</c:v>
                      </c:pt>
                      <c:pt idx="90">
                        <c:v>91</c:v>
                      </c:pt>
                      <c:pt idx="91">
                        <c:v>92</c:v>
                      </c:pt>
                      <c:pt idx="92">
                        <c:v>93</c:v>
                      </c:pt>
                      <c:pt idx="93">
                        <c:v>94</c:v>
                      </c:pt>
                      <c:pt idx="94">
                        <c:v>95</c:v>
                      </c:pt>
                      <c:pt idx="95">
                        <c:v>96</c:v>
                      </c:pt>
                      <c:pt idx="96">
                        <c:v>97</c:v>
                      </c:pt>
                      <c:pt idx="97">
                        <c:v>98</c:v>
                      </c:pt>
                      <c:pt idx="98">
                        <c:v>99</c:v>
                      </c:pt>
                      <c:pt idx="99">
                        <c:v>100</c:v>
                      </c:pt>
                      <c:pt idx="100">
                        <c:v>101</c:v>
                      </c:pt>
                      <c:pt idx="101">
                        <c:v>102</c:v>
                      </c:pt>
                      <c:pt idx="102">
                        <c:v>103</c:v>
                      </c:pt>
                      <c:pt idx="103">
                        <c:v>104</c:v>
                      </c:pt>
                      <c:pt idx="104">
                        <c:v>105</c:v>
                      </c:pt>
                      <c:pt idx="105">
                        <c:v>106</c:v>
                      </c:pt>
                      <c:pt idx="106">
                        <c:v>107</c:v>
                      </c:pt>
                      <c:pt idx="107">
                        <c:v>108</c:v>
                      </c:pt>
                      <c:pt idx="108">
                        <c:v>109</c:v>
                      </c:pt>
                      <c:pt idx="109">
                        <c:v>110</c:v>
                      </c:pt>
                      <c:pt idx="110">
                        <c:v>111</c:v>
                      </c:pt>
                      <c:pt idx="111">
                        <c:v>112</c:v>
                      </c:pt>
                      <c:pt idx="112">
                        <c:v>113</c:v>
                      </c:pt>
                      <c:pt idx="113">
                        <c:v>114</c:v>
                      </c:pt>
                      <c:pt idx="114">
                        <c:v>115</c:v>
                      </c:pt>
                      <c:pt idx="115">
                        <c:v>116</c:v>
                      </c:pt>
                      <c:pt idx="116">
                        <c:v>117</c:v>
                      </c:pt>
                      <c:pt idx="117">
                        <c:v>118</c:v>
                      </c:pt>
                      <c:pt idx="118">
                        <c:v>119</c:v>
                      </c:pt>
                      <c:pt idx="119">
                        <c:v>120</c:v>
                      </c:pt>
                      <c:pt idx="120">
                        <c:v>121</c:v>
                      </c:pt>
                      <c:pt idx="121">
                        <c:v>122</c:v>
                      </c:pt>
                      <c:pt idx="122">
                        <c:v>123</c:v>
                      </c:pt>
                      <c:pt idx="123">
                        <c:v>124</c:v>
                      </c:pt>
                      <c:pt idx="124">
                        <c:v>125</c:v>
                      </c:pt>
                      <c:pt idx="125">
                        <c:v>126</c:v>
                      </c:pt>
                      <c:pt idx="126">
                        <c:v>127</c:v>
                      </c:pt>
                      <c:pt idx="127">
                        <c:v>128</c:v>
                      </c:pt>
                      <c:pt idx="128">
                        <c:v>129</c:v>
                      </c:pt>
                      <c:pt idx="129">
                        <c:v>130</c:v>
                      </c:pt>
                      <c:pt idx="130">
                        <c:v>131</c:v>
                      </c:pt>
                      <c:pt idx="131">
                        <c:v>132</c:v>
                      </c:pt>
                      <c:pt idx="132">
                        <c:v>133</c:v>
                      </c:pt>
                      <c:pt idx="133">
                        <c:v>134</c:v>
                      </c:pt>
                      <c:pt idx="134">
                        <c:v>135</c:v>
                      </c:pt>
                      <c:pt idx="135">
                        <c:v>136</c:v>
                      </c:pt>
                      <c:pt idx="136">
                        <c:v>137</c:v>
                      </c:pt>
                      <c:pt idx="137">
                        <c:v>138</c:v>
                      </c:pt>
                      <c:pt idx="138">
                        <c:v>139</c:v>
                      </c:pt>
                      <c:pt idx="139">
                        <c:v>140</c:v>
                      </c:pt>
                      <c:pt idx="140">
                        <c:v>141</c:v>
                      </c:pt>
                      <c:pt idx="141">
                        <c:v>142</c:v>
                      </c:pt>
                      <c:pt idx="142">
                        <c:v>143</c:v>
                      </c:pt>
                      <c:pt idx="143">
                        <c:v>144</c:v>
                      </c:pt>
                      <c:pt idx="144">
                        <c:v>145</c:v>
                      </c:pt>
                      <c:pt idx="145">
                        <c:v>146</c:v>
                      </c:pt>
                      <c:pt idx="146">
                        <c:v>147</c:v>
                      </c:pt>
                      <c:pt idx="147">
                        <c:v>148</c:v>
                      </c:pt>
                      <c:pt idx="148">
                        <c:v>149</c:v>
                      </c:pt>
                      <c:pt idx="149">
                        <c:v>150</c:v>
                      </c:pt>
                      <c:pt idx="150">
                        <c:v>151</c:v>
                      </c:pt>
                      <c:pt idx="151">
                        <c:v>152</c:v>
                      </c:pt>
                      <c:pt idx="152">
                        <c:v>153</c:v>
                      </c:pt>
                      <c:pt idx="153">
                        <c:v>154</c:v>
                      </c:pt>
                      <c:pt idx="154">
                        <c:v>155</c:v>
                      </c:pt>
                      <c:pt idx="155">
                        <c:v>156</c:v>
                      </c:pt>
                      <c:pt idx="156">
                        <c:v>157</c:v>
                      </c:pt>
                      <c:pt idx="157">
                        <c:v>158</c:v>
                      </c:pt>
                      <c:pt idx="158">
                        <c:v>159</c:v>
                      </c:pt>
                      <c:pt idx="159">
                        <c:v>160</c:v>
                      </c:pt>
                      <c:pt idx="160">
                        <c:v>161</c:v>
                      </c:pt>
                      <c:pt idx="161">
                        <c:v>162</c:v>
                      </c:pt>
                      <c:pt idx="162">
                        <c:v>163</c:v>
                      </c:pt>
                      <c:pt idx="163">
                        <c:v>164</c:v>
                      </c:pt>
                      <c:pt idx="164">
                        <c:v>165</c:v>
                      </c:pt>
                      <c:pt idx="165">
                        <c:v>166</c:v>
                      </c:pt>
                      <c:pt idx="166">
                        <c:v>167</c:v>
                      </c:pt>
                      <c:pt idx="167">
                        <c:v>168</c:v>
                      </c:pt>
                      <c:pt idx="168">
                        <c:v>169</c:v>
                      </c:pt>
                      <c:pt idx="169">
                        <c:v>170</c:v>
                      </c:pt>
                      <c:pt idx="170">
                        <c:v>171</c:v>
                      </c:pt>
                      <c:pt idx="171">
                        <c:v>172</c:v>
                      </c:pt>
                      <c:pt idx="172">
                        <c:v>173</c:v>
                      </c:pt>
                      <c:pt idx="173">
                        <c:v>174</c:v>
                      </c:pt>
                      <c:pt idx="174">
                        <c:v>175</c:v>
                      </c:pt>
                      <c:pt idx="175">
                        <c:v>176</c:v>
                      </c:pt>
                      <c:pt idx="176">
                        <c:v>177</c:v>
                      </c:pt>
                      <c:pt idx="177">
                        <c:v>178</c:v>
                      </c:pt>
                      <c:pt idx="178">
                        <c:v>179</c:v>
                      </c:pt>
                      <c:pt idx="179">
                        <c:v>180</c:v>
                      </c:pt>
                      <c:pt idx="180">
                        <c:v>181</c:v>
                      </c:pt>
                      <c:pt idx="181">
                        <c:v>182</c:v>
                      </c:pt>
                      <c:pt idx="182">
                        <c:v>183</c:v>
                      </c:pt>
                      <c:pt idx="183">
                        <c:v>184</c:v>
                      </c:pt>
                      <c:pt idx="184">
                        <c:v>185</c:v>
                      </c:pt>
                      <c:pt idx="185">
                        <c:v>186</c:v>
                      </c:pt>
                      <c:pt idx="186">
                        <c:v>187</c:v>
                      </c:pt>
                      <c:pt idx="187">
                        <c:v>188</c:v>
                      </c:pt>
                      <c:pt idx="188">
                        <c:v>189</c:v>
                      </c:pt>
                      <c:pt idx="189">
                        <c:v>190</c:v>
                      </c:pt>
                      <c:pt idx="190">
                        <c:v>191</c:v>
                      </c:pt>
                      <c:pt idx="191">
                        <c:v>192</c:v>
                      </c:pt>
                      <c:pt idx="192">
                        <c:v>193</c:v>
                      </c:pt>
                      <c:pt idx="193">
                        <c:v>194</c:v>
                      </c:pt>
                      <c:pt idx="194">
                        <c:v>195</c:v>
                      </c:pt>
                      <c:pt idx="195">
                        <c:v>196</c:v>
                      </c:pt>
                      <c:pt idx="196">
                        <c:v>197</c:v>
                      </c:pt>
                      <c:pt idx="197">
                        <c:v>198</c:v>
                      </c:pt>
                      <c:pt idx="198">
                        <c:v>199</c:v>
                      </c:pt>
                      <c:pt idx="199">
                        <c:v>200</c:v>
                      </c:pt>
                    </c:numCache>
                  </c:num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IncExample!$F$3:$F$202</c15:sqref>
                        </c15:formulaRef>
                      </c:ext>
                    </c:extLst>
                    <c:numCache>
                      <c:formatCode>General</c:formatCode>
                      <c:ptCount val="200"/>
                      <c:pt idx="0">
                        <c:v>8.9320200000000002E-2</c:v>
                      </c:pt>
                      <c:pt idx="1">
                        <c:v>6.8923899999999996E-2</c:v>
                      </c:pt>
                      <c:pt idx="2">
                        <c:v>6.2662700000000002E-2</c:v>
                      </c:pt>
                      <c:pt idx="3">
                        <c:v>5.8644599999999998E-2</c:v>
                      </c:pt>
                      <c:pt idx="4">
                        <c:v>5.60026E-2</c:v>
                      </c:pt>
                      <c:pt idx="5">
                        <c:v>5.3678499999999997E-2</c:v>
                      </c:pt>
                      <c:pt idx="6">
                        <c:v>5.19634E-2</c:v>
                      </c:pt>
                      <c:pt idx="7">
                        <c:v>5.0599400000000003E-2</c:v>
                      </c:pt>
                      <c:pt idx="8">
                        <c:v>4.9265200000000002E-2</c:v>
                      </c:pt>
                      <c:pt idx="9">
                        <c:v>4.8210000000000003E-2</c:v>
                      </c:pt>
                      <c:pt idx="10">
                        <c:v>4.73424E-2</c:v>
                      </c:pt>
                      <c:pt idx="11">
                        <c:v>4.6371799999999998E-2</c:v>
                      </c:pt>
                      <c:pt idx="12">
                        <c:v>4.5630499999999997E-2</c:v>
                      </c:pt>
                      <c:pt idx="13">
                        <c:v>4.4940300000000002E-2</c:v>
                      </c:pt>
                      <c:pt idx="14">
                        <c:v>4.4283400000000001E-2</c:v>
                      </c:pt>
                      <c:pt idx="15">
                        <c:v>4.3836E-2</c:v>
                      </c:pt>
                      <c:pt idx="16">
                        <c:v>4.2971099999999998E-2</c:v>
                      </c:pt>
                      <c:pt idx="17">
                        <c:v>4.2331000000000001E-2</c:v>
                      </c:pt>
                      <c:pt idx="18">
                        <c:v>4.1858699999999999E-2</c:v>
                      </c:pt>
                      <c:pt idx="19">
                        <c:v>4.1536299999999998E-2</c:v>
                      </c:pt>
                      <c:pt idx="20">
                        <c:v>4.1099200000000002E-2</c:v>
                      </c:pt>
                      <c:pt idx="21">
                        <c:v>4.06305E-2</c:v>
                      </c:pt>
                      <c:pt idx="22">
                        <c:v>4.0217799999999998E-2</c:v>
                      </c:pt>
                      <c:pt idx="23">
                        <c:v>3.9786500000000002E-2</c:v>
                      </c:pt>
                      <c:pt idx="24">
                        <c:v>3.9449199999999997E-2</c:v>
                      </c:pt>
                      <c:pt idx="25">
                        <c:v>3.9130900000000003E-2</c:v>
                      </c:pt>
                      <c:pt idx="26">
                        <c:v>3.9086200000000001E-2</c:v>
                      </c:pt>
                      <c:pt idx="27">
                        <c:v>3.82131E-2</c:v>
                      </c:pt>
                      <c:pt idx="28">
                        <c:v>3.8020699999999998E-2</c:v>
                      </c:pt>
                      <c:pt idx="29">
                        <c:v>3.7653699999999998E-2</c:v>
                      </c:pt>
                      <c:pt idx="30">
                        <c:v>3.7613099999999997E-2</c:v>
                      </c:pt>
                      <c:pt idx="31">
                        <c:v>3.7373799999999999E-2</c:v>
                      </c:pt>
                      <c:pt idx="32">
                        <c:v>3.6979999999999999E-2</c:v>
                      </c:pt>
                      <c:pt idx="33">
                        <c:v>3.6599100000000002E-2</c:v>
                      </c:pt>
                      <c:pt idx="34">
                        <c:v>3.62279E-2</c:v>
                      </c:pt>
                      <c:pt idx="35">
                        <c:v>3.6301100000000003E-2</c:v>
                      </c:pt>
                      <c:pt idx="36">
                        <c:v>3.5928500000000002E-2</c:v>
                      </c:pt>
                      <c:pt idx="37">
                        <c:v>3.5677800000000003E-2</c:v>
                      </c:pt>
                      <c:pt idx="38">
                        <c:v>3.5726399999999998E-2</c:v>
                      </c:pt>
                      <c:pt idx="39">
                        <c:v>3.5331899999999999E-2</c:v>
                      </c:pt>
                      <c:pt idx="40">
                        <c:v>3.4905699999999998E-2</c:v>
                      </c:pt>
                      <c:pt idx="41">
                        <c:v>3.4657199999999999E-2</c:v>
                      </c:pt>
                      <c:pt idx="42">
                        <c:v>3.4607499999999999E-2</c:v>
                      </c:pt>
                      <c:pt idx="43">
                        <c:v>3.4365199999999999E-2</c:v>
                      </c:pt>
                      <c:pt idx="44">
                        <c:v>3.4209400000000001E-2</c:v>
                      </c:pt>
                      <c:pt idx="45">
                        <c:v>3.3820500000000003E-2</c:v>
                      </c:pt>
                      <c:pt idx="46">
                        <c:v>3.3682900000000002E-2</c:v>
                      </c:pt>
                      <c:pt idx="47">
                        <c:v>3.36247E-2</c:v>
                      </c:pt>
                      <c:pt idx="48">
                        <c:v>3.34524E-2</c:v>
                      </c:pt>
                      <c:pt idx="49">
                        <c:v>3.3209200000000001E-2</c:v>
                      </c:pt>
                      <c:pt idx="50">
                        <c:v>3.32311E-2</c:v>
                      </c:pt>
                      <c:pt idx="51">
                        <c:v>3.2904200000000002E-2</c:v>
                      </c:pt>
                      <c:pt idx="52">
                        <c:v>3.2698900000000003E-2</c:v>
                      </c:pt>
                      <c:pt idx="53">
                        <c:v>3.2673899999999999E-2</c:v>
                      </c:pt>
                      <c:pt idx="54">
                        <c:v>3.2203200000000001E-2</c:v>
                      </c:pt>
                      <c:pt idx="55">
                        <c:v>3.2241600000000002E-2</c:v>
                      </c:pt>
                      <c:pt idx="56">
                        <c:v>3.1982999999999998E-2</c:v>
                      </c:pt>
                      <c:pt idx="57">
                        <c:v>3.19312E-2</c:v>
                      </c:pt>
                      <c:pt idx="58">
                        <c:v>3.1771099999999997E-2</c:v>
                      </c:pt>
                      <c:pt idx="59">
                        <c:v>3.1411799999999997E-2</c:v>
                      </c:pt>
                      <c:pt idx="60">
                        <c:v>3.1534300000000001E-2</c:v>
                      </c:pt>
                      <c:pt idx="61">
                        <c:v>3.1201199999999998E-2</c:v>
                      </c:pt>
                      <c:pt idx="62">
                        <c:v>3.1339499999999999E-2</c:v>
                      </c:pt>
                      <c:pt idx="63">
                        <c:v>3.1101500000000001E-2</c:v>
                      </c:pt>
                      <c:pt idx="64">
                        <c:v>3.09737E-2</c:v>
                      </c:pt>
                      <c:pt idx="65">
                        <c:v>3.0858799999999999E-2</c:v>
                      </c:pt>
                      <c:pt idx="66">
                        <c:v>3.0916300000000001E-2</c:v>
                      </c:pt>
                      <c:pt idx="67">
                        <c:v>3.0496200000000001E-2</c:v>
                      </c:pt>
                      <c:pt idx="68">
                        <c:v>3.0319800000000001E-2</c:v>
                      </c:pt>
                      <c:pt idx="69">
                        <c:v>3.03112E-2</c:v>
                      </c:pt>
                      <c:pt idx="70">
                        <c:v>2.9993200000000001E-2</c:v>
                      </c:pt>
                      <c:pt idx="71">
                        <c:v>3.0153300000000001E-2</c:v>
                      </c:pt>
                      <c:pt idx="72">
                        <c:v>2.9892499999999999E-2</c:v>
                      </c:pt>
                      <c:pt idx="73">
                        <c:v>2.9959199999999998E-2</c:v>
                      </c:pt>
                      <c:pt idx="74">
                        <c:v>2.95897E-2</c:v>
                      </c:pt>
                      <c:pt idx="75">
                        <c:v>2.9608700000000002E-2</c:v>
                      </c:pt>
                      <c:pt idx="76">
                        <c:v>2.9235000000000001E-2</c:v>
                      </c:pt>
                      <c:pt idx="77">
                        <c:v>2.9371899999999999E-2</c:v>
                      </c:pt>
                      <c:pt idx="78">
                        <c:v>2.92023E-2</c:v>
                      </c:pt>
                      <c:pt idx="79">
                        <c:v>2.9184999999999999E-2</c:v>
                      </c:pt>
                      <c:pt idx="80">
                        <c:v>2.8746899999999999E-2</c:v>
                      </c:pt>
                      <c:pt idx="81">
                        <c:v>2.8847000000000001E-2</c:v>
                      </c:pt>
                      <c:pt idx="82">
                        <c:v>2.8537699999999999E-2</c:v>
                      </c:pt>
                      <c:pt idx="83">
                        <c:v>2.8488300000000001E-2</c:v>
                      </c:pt>
                      <c:pt idx="84">
                        <c:v>2.8596900000000001E-2</c:v>
                      </c:pt>
                      <c:pt idx="85">
                        <c:v>2.83348E-2</c:v>
                      </c:pt>
                      <c:pt idx="86">
                        <c:v>2.80936E-2</c:v>
                      </c:pt>
                      <c:pt idx="87">
                        <c:v>2.8396999999999999E-2</c:v>
                      </c:pt>
                      <c:pt idx="88">
                        <c:v>2.8305E-2</c:v>
                      </c:pt>
                      <c:pt idx="89">
                        <c:v>2.7893000000000001E-2</c:v>
                      </c:pt>
                      <c:pt idx="90">
                        <c:v>2.7871900000000002E-2</c:v>
                      </c:pt>
                      <c:pt idx="91">
                        <c:v>2.76403E-2</c:v>
                      </c:pt>
                      <c:pt idx="92">
                        <c:v>2.7636999999999998E-2</c:v>
                      </c:pt>
                      <c:pt idx="93">
                        <c:v>2.75099E-2</c:v>
                      </c:pt>
                      <c:pt idx="94">
                        <c:v>2.7656099999999999E-2</c:v>
                      </c:pt>
                      <c:pt idx="95">
                        <c:v>2.7343800000000001E-2</c:v>
                      </c:pt>
                      <c:pt idx="96">
                        <c:v>2.72524E-2</c:v>
                      </c:pt>
                      <c:pt idx="97">
                        <c:v>2.72418E-2</c:v>
                      </c:pt>
                      <c:pt idx="98">
                        <c:v>2.7353200000000001E-2</c:v>
                      </c:pt>
                      <c:pt idx="99">
                        <c:v>2.7296500000000001E-2</c:v>
                      </c:pt>
                      <c:pt idx="100">
                        <c:v>2.52316E-2</c:v>
                      </c:pt>
                      <c:pt idx="101">
                        <c:v>2.4565699999999999E-2</c:v>
                      </c:pt>
                      <c:pt idx="102">
                        <c:v>2.4646600000000001E-2</c:v>
                      </c:pt>
                      <c:pt idx="103">
                        <c:v>2.4728099999999999E-2</c:v>
                      </c:pt>
                      <c:pt idx="104">
                        <c:v>2.45031E-2</c:v>
                      </c:pt>
                      <c:pt idx="105">
                        <c:v>2.4246199999999999E-2</c:v>
                      </c:pt>
                      <c:pt idx="106">
                        <c:v>2.42992E-2</c:v>
                      </c:pt>
                      <c:pt idx="107">
                        <c:v>2.4369999999999999E-2</c:v>
                      </c:pt>
                      <c:pt idx="108">
                        <c:v>2.4176400000000001E-2</c:v>
                      </c:pt>
                      <c:pt idx="109">
                        <c:v>2.4147800000000001E-2</c:v>
                      </c:pt>
                      <c:pt idx="110">
                        <c:v>2.40813E-2</c:v>
                      </c:pt>
                      <c:pt idx="111">
                        <c:v>2.4148800000000002E-2</c:v>
                      </c:pt>
                      <c:pt idx="112">
                        <c:v>2.42086E-2</c:v>
                      </c:pt>
                      <c:pt idx="113">
                        <c:v>2.3823799999999999E-2</c:v>
                      </c:pt>
                      <c:pt idx="114">
                        <c:v>2.3938600000000001E-2</c:v>
                      </c:pt>
                      <c:pt idx="115">
                        <c:v>2.3941400000000002E-2</c:v>
                      </c:pt>
                      <c:pt idx="116">
                        <c:v>2.40959E-2</c:v>
                      </c:pt>
                      <c:pt idx="117">
                        <c:v>2.3879000000000001E-2</c:v>
                      </c:pt>
                      <c:pt idx="118">
                        <c:v>2.3924000000000001E-2</c:v>
                      </c:pt>
                      <c:pt idx="119">
                        <c:v>2.3858500000000001E-2</c:v>
                      </c:pt>
                      <c:pt idx="120">
                        <c:v>2.3904399999999999E-2</c:v>
                      </c:pt>
                      <c:pt idx="121">
                        <c:v>2.3859499999999999E-2</c:v>
                      </c:pt>
                      <c:pt idx="122">
                        <c:v>2.40719E-2</c:v>
                      </c:pt>
                      <c:pt idx="123">
                        <c:v>2.39901E-2</c:v>
                      </c:pt>
                      <c:pt idx="124">
                        <c:v>2.3555900000000001E-2</c:v>
                      </c:pt>
                      <c:pt idx="125">
                        <c:v>2.3746400000000001E-2</c:v>
                      </c:pt>
                      <c:pt idx="126">
                        <c:v>2.3673099999999999E-2</c:v>
                      </c:pt>
                      <c:pt idx="127">
                        <c:v>2.3726899999999999E-2</c:v>
                      </c:pt>
                      <c:pt idx="128">
                        <c:v>2.37945E-2</c:v>
                      </c:pt>
                      <c:pt idx="129">
                        <c:v>2.3436999999999999E-2</c:v>
                      </c:pt>
                      <c:pt idx="130">
                        <c:v>2.3833699999999999E-2</c:v>
                      </c:pt>
                      <c:pt idx="131">
                        <c:v>2.3770300000000001E-2</c:v>
                      </c:pt>
                      <c:pt idx="132">
                        <c:v>2.36642E-2</c:v>
                      </c:pt>
                      <c:pt idx="133">
                        <c:v>2.36362E-2</c:v>
                      </c:pt>
                      <c:pt idx="134">
                        <c:v>2.3428399999999999E-2</c:v>
                      </c:pt>
                      <c:pt idx="135">
                        <c:v>2.34702E-2</c:v>
                      </c:pt>
                      <c:pt idx="136">
                        <c:v>2.35018E-2</c:v>
                      </c:pt>
                      <c:pt idx="137">
                        <c:v>2.3560399999999999E-2</c:v>
                      </c:pt>
                      <c:pt idx="138">
                        <c:v>2.3292299999999998E-2</c:v>
                      </c:pt>
                      <c:pt idx="139">
                        <c:v>2.3197300000000001E-2</c:v>
                      </c:pt>
                      <c:pt idx="140">
                        <c:v>2.3292299999999998E-2</c:v>
                      </c:pt>
                      <c:pt idx="141">
                        <c:v>2.3193399999999999E-2</c:v>
                      </c:pt>
                      <c:pt idx="142">
                        <c:v>2.3450700000000001E-2</c:v>
                      </c:pt>
                      <c:pt idx="143">
                        <c:v>2.3302699999999999E-2</c:v>
                      </c:pt>
                      <c:pt idx="144">
                        <c:v>2.3347099999999999E-2</c:v>
                      </c:pt>
                      <c:pt idx="145">
                        <c:v>2.3481700000000001E-2</c:v>
                      </c:pt>
                      <c:pt idx="146">
                        <c:v>2.3411600000000001E-2</c:v>
                      </c:pt>
                      <c:pt idx="147">
                        <c:v>2.3377100000000001E-2</c:v>
                      </c:pt>
                      <c:pt idx="148">
                        <c:v>2.3286899999999999E-2</c:v>
                      </c:pt>
                      <c:pt idx="149">
                        <c:v>2.2838199999999999E-2</c:v>
                      </c:pt>
                      <c:pt idx="150">
                        <c:v>2.31074E-2</c:v>
                      </c:pt>
                      <c:pt idx="151">
                        <c:v>2.2966199999999999E-2</c:v>
                      </c:pt>
                      <c:pt idx="152">
                        <c:v>2.32991E-2</c:v>
                      </c:pt>
                      <c:pt idx="153">
                        <c:v>2.30478E-2</c:v>
                      </c:pt>
                      <c:pt idx="154">
                        <c:v>2.3042799999999999E-2</c:v>
                      </c:pt>
                      <c:pt idx="155">
                        <c:v>2.2909599999999999E-2</c:v>
                      </c:pt>
                      <c:pt idx="156">
                        <c:v>2.2957999999999999E-2</c:v>
                      </c:pt>
                      <c:pt idx="157">
                        <c:v>2.2878599999999999E-2</c:v>
                      </c:pt>
                      <c:pt idx="158">
                        <c:v>2.3174799999999999E-2</c:v>
                      </c:pt>
                      <c:pt idx="159">
                        <c:v>2.3014400000000001E-2</c:v>
                      </c:pt>
                      <c:pt idx="160">
                        <c:v>2.30853E-2</c:v>
                      </c:pt>
                      <c:pt idx="161">
                        <c:v>2.2999200000000001E-2</c:v>
                      </c:pt>
                      <c:pt idx="162">
                        <c:v>2.2895700000000001E-2</c:v>
                      </c:pt>
                      <c:pt idx="163">
                        <c:v>2.2722699999999998E-2</c:v>
                      </c:pt>
                      <c:pt idx="164">
                        <c:v>2.3114699999999998E-2</c:v>
                      </c:pt>
                      <c:pt idx="165">
                        <c:v>2.3052900000000001E-2</c:v>
                      </c:pt>
                      <c:pt idx="166">
                        <c:v>2.29158E-2</c:v>
                      </c:pt>
                      <c:pt idx="167">
                        <c:v>2.2740699999999999E-2</c:v>
                      </c:pt>
                      <c:pt idx="168">
                        <c:v>2.2933800000000001E-2</c:v>
                      </c:pt>
                      <c:pt idx="169">
                        <c:v>2.29263E-2</c:v>
                      </c:pt>
                      <c:pt idx="170">
                        <c:v>2.2529299999999999E-2</c:v>
                      </c:pt>
                      <c:pt idx="171">
                        <c:v>2.2842399999999999E-2</c:v>
                      </c:pt>
                      <c:pt idx="172">
                        <c:v>2.2970600000000001E-2</c:v>
                      </c:pt>
                      <c:pt idx="173">
                        <c:v>2.2854900000000001E-2</c:v>
                      </c:pt>
                      <c:pt idx="174">
                        <c:v>2.2677099999999999E-2</c:v>
                      </c:pt>
                      <c:pt idx="175">
                        <c:v>2.3013200000000001E-2</c:v>
                      </c:pt>
                      <c:pt idx="176">
                        <c:v>2.26926E-2</c:v>
                      </c:pt>
                      <c:pt idx="177">
                        <c:v>2.2885599999999999E-2</c:v>
                      </c:pt>
                      <c:pt idx="178">
                        <c:v>2.2754099999999999E-2</c:v>
                      </c:pt>
                      <c:pt idx="179">
                        <c:v>2.2758500000000001E-2</c:v>
                      </c:pt>
                      <c:pt idx="180">
                        <c:v>2.27838E-2</c:v>
                      </c:pt>
                      <c:pt idx="181">
                        <c:v>2.2745499999999998E-2</c:v>
                      </c:pt>
                      <c:pt idx="182">
                        <c:v>2.2727299999999999E-2</c:v>
                      </c:pt>
                      <c:pt idx="183">
                        <c:v>2.2720199999999999E-2</c:v>
                      </c:pt>
                      <c:pt idx="184">
                        <c:v>2.2597200000000001E-2</c:v>
                      </c:pt>
                      <c:pt idx="185">
                        <c:v>2.2651000000000001E-2</c:v>
                      </c:pt>
                      <c:pt idx="186">
                        <c:v>2.2719900000000001E-2</c:v>
                      </c:pt>
                      <c:pt idx="187">
                        <c:v>2.2389300000000001E-2</c:v>
                      </c:pt>
                      <c:pt idx="188">
                        <c:v>2.2496700000000001E-2</c:v>
                      </c:pt>
                      <c:pt idx="189">
                        <c:v>2.2742200000000001E-2</c:v>
                      </c:pt>
                      <c:pt idx="190">
                        <c:v>2.2547399999999999E-2</c:v>
                      </c:pt>
                      <c:pt idx="191">
                        <c:v>2.2682899999999999E-2</c:v>
                      </c:pt>
                      <c:pt idx="192">
                        <c:v>2.2503700000000001E-2</c:v>
                      </c:pt>
                      <c:pt idx="193">
                        <c:v>2.2574500000000001E-2</c:v>
                      </c:pt>
                      <c:pt idx="194">
                        <c:v>2.2522500000000001E-2</c:v>
                      </c:pt>
                      <c:pt idx="195">
                        <c:v>2.2277600000000002E-2</c:v>
                      </c:pt>
                      <c:pt idx="196">
                        <c:v>2.23831E-2</c:v>
                      </c:pt>
                      <c:pt idx="197">
                        <c:v>2.2415899999999999E-2</c:v>
                      </c:pt>
                      <c:pt idx="198">
                        <c:v>2.27733E-2</c:v>
                      </c:pt>
                      <c:pt idx="199">
                        <c:v>2.2490799999999998E-2</c:v>
                      </c:pt>
                    </c:numCache>
                  </c:numRef>
                </c:val>
                <c:smooth val="0"/>
              </c15:ser>
            </c15:filteredLineSeries>
            <c15:filteredLineSeries>
              <c15:ser>
                <c:idx val="6"/>
                <c:order val="4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IncExample!$H$1:$H$2</c15:sqref>
                        </c15:formulaRef>
                      </c:ext>
                    </c:extLst>
                    <c:strCache>
                      <c:ptCount val="2"/>
                      <c:pt idx="0">
                        <c:v>GoogLeNet-INC</c:v>
                      </c:pt>
                      <c:pt idx="1">
                        <c:v>TestLoss</c:v>
                      </c:pt>
                    </c:strCache>
                  </c:strRef>
                </c:tx>
                <c:spPr>
                  <a:ln w="28575" cap="rnd">
                    <a:solidFill>
                      <a:schemeClr val="accent1">
                        <a:lumMod val="60000"/>
                      </a:schemeClr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IncExample!$A$3:$A$202</c15:sqref>
                        </c15:formulaRef>
                      </c:ext>
                    </c:extLst>
                    <c:numCache>
                      <c:formatCode>General</c:formatCode>
                      <c:ptCount val="200"/>
                      <c:pt idx="0">
                        <c:v>1</c:v>
                      </c:pt>
                      <c:pt idx="1">
                        <c:v>2</c:v>
                      </c:pt>
                      <c:pt idx="2">
                        <c:v>3</c:v>
                      </c:pt>
                      <c:pt idx="3">
                        <c:v>4</c:v>
                      </c:pt>
                      <c:pt idx="4">
                        <c:v>5</c:v>
                      </c:pt>
                      <c:pt idx="5">
                        <c:v>6</c:v>
                      </c:pt>
                      <c:pt idx="6">
                        <c:v>7</c:v>
                      </c:pt>
                      <c:pt idx="7">
                        <c:v>8</c:v>
                      </c:pt>
                      <c:pt idx="8">
                        <c:v>9</c:v>
                      </c:pt>
                      <c:pt idx="9">
                        <c:v>10</c:v>
                      </c:pt>
                      <c:pt idx="10">
                        <c:v>11</c:v>
                      </c:pt>
                      <c:pt idx="11">
                        <c:v>12</c:v>
                      </c:pt>
                      <c:pt idx="12">
                        <c:v>13</c:v>
                      </c:pt>
                      <c:pt idx="13">
                        <c:v>14</c:v>
                      </c:pt>
                      <c:pt idx="14">
                        <c:v>15</c:v>
                      </c:pt>
                      <c:pt idx="15">
                        <c:v>16</c:v>
                      </c:pt>
                      <c:pt idx="16">
                        <c:v>17</c:v>
                      </c:pt>
                      <c:pt idx="17">
                        <c:v>18</c:v>
                      </c:pt>
                      <c:pt idx="18">
                        <c:v>19</c:v>
                      </c:pt>
                      <c:pt idx="19">
                        <c:v>20</c:v>
                      </c:pt>
                      <c:pt idx="20">
                        <c:v>21</c:v>
                      </c:pt>
                      <c:pt idx="21">
                        <c:v>22</c:v>
                      </c:pt>
                      <c:pt idx="22">
                        <c:v>23</c:v>
                      </c:pt>
                      <c:pt idx="23">
                        <c:v>24</c:v>
                      </c:pt>
                      <c:pt idx="24">
                        <c:v>25</c:v>
                      </c:pt>
                      <c:pt idx="25">
                        <c:v>26</c:v>
                      </c:pt>
                      <c:pt idx="26">
                        <c:v>27</c:v>
                      </c:pt>
                      <c:pt idx="27">
                        <c:v>28</c:v>
                      </c:pt>
                      <c:pt idx="28">
                        <c:v>29</c:v>
                      </c:pt>
                      <c:pt idx="29">
                        <c:v>30</c:v>
                      </c:pt>
                      <c:pt idx="30">
                        <c:v>31</c:v>
                      </c:pt>
                      <c:pt idx="31">
                        <c:v>32</c:v>
                      </c:pt>
                      <c:pt idx="32">
                        <c:v>33</c:v>
                      </c:pt>
                      <c:pt idx="33">
                        <c:v>34</c:v>
                      </c:pt>
                      <c:pt idx="34">
                        <c:v>35</c:v>
                      </c:pt>
                      <c:pt idx="35">
                        <c:v>36</c:v>
                      </c:pt>
                      <c:pt idx="36">
                        <c:v>37</c:v>
                      </c:pt>
                      <c:pt idx="37">
                        <c:v>38</c:v>
                      </c:pt>
                      <c:pt idx="38">
                        <c:v>39</c:v>
                      </c:pt>
                      <c:pt idx="39">
                        <c:v>40</c:v>
                      </c:pt>
                      <c:pt idx="40">
                        <c:v>41</c:v>
                      </c:pt>
                      <c:pt idx="41">
                        <c:v>42</c:v>
                      </c:pt>
                      <c:pt idx="42">
                        <c:v>43</c:v>
                      </c:pt>
                      <c:pt idx="43">
                        <c:v>44</c:v>
                      </c:pt>
                      <c:pt idx="44">
                        <c:v>45</c:v>
                      </c:pt>
                      <c:pt idx="45">
                        <c:v>46</c:v>
                      </c:pt>
                      <c:pt idx="46">
                        <c:v>47</c:v>
                      </c:pt>
                      <c:pt idx="47">
                        <c:v>48</c:v>
                      </c:pt>
                      <c:pt idx="48">
                        <c:v>49</c:v>
                      </c:pt>
                      <c:pt idx="49">
                        <c:v>50</c:v>
                      </c:pt>
                      <c:pt idx="50">
                        <c:v>51</c:v>
                      </c:pt>
                      <c:pt idx="51">
                        <c:v>52</c:v>
                      </c:pt>
                      <c:pt idx="52">
                        <c:v>53</c:v>
                      </c:pt>
                      <c:pt idx="53">
                        <c:v>54</c:v>
                      </c:pt>
                      <c:pt idx="54">
                        <c:v>55</c:v>
                      </c:pt>
                      <c:pt idx="55">
                        <c:v>56</c:v>
                      </c:pt>
                      <c:pt idx="56">
                        <c:v>57</c:v>
                      </c:pt>
                      <c:pt idx="57">
                        <c:v>58</c:v>
                      </c:pt>
                      <c:pt idx="58">
                        <c:v>59</c:v>
                      </c:pt>
                      <c:pt idx="59">
                        <c:v>60</c:v>
                      </c:pt>
                      <c:pt idx="60">
                        <c:v>61</c:v>
                      </c:pt>
                      <c:pt idx="61">
                        <c:v>62</c:v>
                      </c:pt>
                      <c:pt idx="62">
                        <c:v>63</c:v>
                      </c:pt>
                      <c:pt idx="63">
                        <c:v>64</c:v>
                      </c:pt>
                      <c:pt idx="64">
                        <c:v>65</c:v>
                      </c:pt>
                      <c:pt idx="65">
                        <c:v>66</c:v>
                      </c:pt>
                      <c:pt idx="66">
                        <c:v>67</c:v>
                      </c:pt>
                      <c:pt idx="67">
                        <c:v>68</c:v>
                      </c:pt>
                      <c:pt idx="68">
                        <c:v>69</c:v>
                      </c:pt>
                      <c:pt idx="69">
                        <c:v>70</c:v>
                      </c:pt>
                      <c:pt idx="70">
                        <c:v>71</c:v>
                      </c:pt>
                      <c:pt idx="71">
                        <c:v>72</c:v>
                      </c:pt>
                      <c:pt idx="72">
                        <c:v>73</c:v>
                      </c:pt>
                      <c:pt idx="73">
                        <c:v>74</c:v>
                      </c:pt>
                      <c:pt idx="74">
                        <c:v>75</c:v>
                      </c:pt>
                      <c:pt idx="75">
                        <c:v>76</c:v>
                      </c:pt>
                      <c:pt idx="76">
                        <c:v>77</c:v>
                      </c:pt>
                      <c:pt idx="77">
                        <c:v>78</c:v>
                      </c:pt>
                      <c:pt idx="78">
                        <c:v>79</c:v>
                      </c:pt>
                      <c:pt idx="79">
                        <c:v>80</c:v>
                      </c:pt>
                      <c:pt idx="80">
                        <c:v>81</c:v>
                      </c:pt>
                      <c:pt idx="81">
                        <c:v>82</c:v>
                      </c:pt>
                      <c:pt idx="82">
                        <c:v>83</c:v>
                      </c:pt>
                      <c:pt idx="83">
                        <c:v>84</c:v>
                      </c:pt>
                      <c:pt idx="84">
                        <c:v>85</c:v>
                      </c:pt>
                      <c:pt idx="85">
                        <c:v>86</c:v>
                      </c:pt>
                      <c:pt idx="86">
                        <c:v>87</c:v>
                      </c:pt>
                      <c:pt idx="87">
                        <c:v>88</c:v>
                      </c:pt>
                      <c:pt idx="88">
                        <c:v>89</c:v>
                      </c:pt>
                      <c:pt idx="89">
                        <c:v>90</c:v>
                      </c:pt>
                      <c:pt idx="90">
                        <c:v>91</c:v>
                      </c:pt>
                      <c:pt idx="91">
                        <c:v>92</c:v>
                      </c:pt>
                      <c:pt idx="92">
                        <c:v>93</c:v>
                      </c:pt>
                      <c:pt idx="93">
                        <c:v>94</c:v>
                      </c:pt>
                      <c:pt idx="94">
                        <c:v>95</c:v>
                      </c:pt>
                      <c:pt idx="95">
                        <c:v>96</c:v>
                      </c:pt>
                      <c:pt idx="96">
                        <c:v>97</c:v>
                      </c:pt>
                      <c:pt idx="97">
                        <c:v>98</c:v>
                      </c:pt>
                      <c:pt idx="98">
                        <c:v>99</c:v>
                      </c:pt>
                      <c:pt idx="99">
                        <c:v>100</c:v>
                      </c:pt>
                      <c:pt idx="100">
                        <c:v>101</c:v>
                      </c:pt>
                      <c:pt idx="101">
                        <c:v>102</c:v>
                      </c:pt>
                      <c:pt idx="102">
                        <c:v>103</c:v>
                      </c:pt>
                      <c:pt idx="103">
                        <c:v>104</c:v>
                      </c:pt>
                      <c:pt idx="104">
                        <c:v>105</c:v>
                      </c:pt>
                      <c:pt idx="105">
                        <c:v>106</c:v>
                      </c:pt>
                      <c:pt idx="106">
                        <c:v>107</c:v>
                      </c:pt>
                      <c:pt idx="107">
                        <c:v>108</c:v>
                      </c:pt>
                      <c:pt idx="108">
                        <c:v>109</c:v>
                      </c:pt>
                      <c:pt idx="109">
                        <c:v>110</c:v>
                      </c:pt>
                      <c:pt idx="110">
                        <c:v>111</c:v>
                      </c:pt>
                      <c:pt idx="111">
                        <c:v>112</c:v>
                      </c:pt>
                      <c:pt idx="112">
                        <c:v>113</c:v>
                      </c:pt>
                      <c:pt idx="113">
                        <c:v>114</c:v>
                      </c:pt>
                      <c:pt idx="114">
                        <c:v>115</c:v>
                      </c:pt>
                      <c:pt idx="115">
                        <c:v>116</c:v>
                      </c:pt>
                      <c:pt idx="116">
                        <c:v>117</c:v>
                      </c:pt>
                      <c:pt idx="117">
                        <c:v>118</c:v>
                      </c:pt>
                      <c:pt idx="118">
                        <c:v>119</c:v>
                      </c:pt>
                      <c:pt idx="119">
                        <c:v>120</c:v>
                      </c:pt>
                      <c:pt idx="120">
                        <c:v>121</c:v>
                      </c:pt>
                      <c:pt idx="121">
                        <c:v>122</c:v>
                      </c:pt>
                      <c:pt idx="122">
                        <c:v>123</c:v>
                      </c:pt>
                      <c:pt idx="123">
                        <c:v>124</c:v>
                      </c:pt>
                      <c:pt idx="124">
                        <c:v>125</c:v>
                      </c:pt>
                      <c:pt idx="125">
                        <c:v>126</c:v>
                      </c:pt>
                      <c:pt idx="126">
                        <c:v>127</c:v>
                      </c:pt>
                      <c:pt idx="127">
                        <c:v>128</c:v>
                      </c:pt>
                      <c:pt idx="128">
                        <c:v>129</c:v>
                      </c:pt>
                      <c:pt idx="129">
                        <c:v>130</c:v>
                      </c:pt>
                      <c:pt idx="130">
                        <c:v>131</c:v>
                      </c:pt>
                      <c:pt idx="131">
                        <c:v>132</c:v>
                      </c:pt>
                      <c:pt idx="132">
                        <c:v>133</c:v>
                      </c:pt>
                      <c:pt idx="133">
                        <c:v>134</c:v>
                      </c:pt>
                      <c:pt idx="134">
                        <c:v>135</c:v>
                      </c:pt>
                      <c:pt idx="135">
                        <c:v>136</c:v>
                      </c:pt>
                      <c:pt idx="136">
                        <c:v>137</c:v>
                      </c:pt>
                      <c:pt idx="137">
                        <c:v>138</c:v>
                      </c:pt>
                      <c:pt idx="138">
                        <c:v>139</c:v>
                      </c:pt>
                      <c:pt idx="139">
                        <c:v>140</c:v>
                      </c:pt>
                      <c:pt idx="140">
                        <c:v>141</c:v>
                      </c:pt>
                      <c:pt idx="141">
                        <c:v>142</c:v>
                      </c:pt>
                      <c:pt idx="142">
                        <c:v>143</c:v>
                      </c:pt>
                      <c:pt idx="143">
                        <c:v>144</c:v>
                      </c:pt>
                      <c:pt idx="144">
                        <c:v>145</c:v>
                      </c:pt>
                      <c:pt idx="145">
                        <c:v>146</c:v>
                      </c:pt>
                      <c:pt idx="146">
                        <c:v>147</c:v>
                      </c:pt>
                      <c:pt idx="147">
                        <c:v>148</c:v>
                      </c:pt>
                      <c:pt idx="148">
                        <c:v>149</c:v>
                      </c:pt>
                      <c:pt idx="149">
                        <c:v>150</c:v>
                      </c:pt>
                      <c:pt idx="150">
                        <c:v>151</c:v>
                      </c:pt>
                      <c:pt idx="151">
                        <c:v>152</c:v>
                      </c:pt>
                      <c:pt idx="152">
                        <c:v>153</c:v>
                      </c:pt>
                      <c:pt idx="153">
                        <c:v>154</c:v>
                      </c:pt>
                      <c:pt idx="154">
                        <c:v>155</c:v>
                      </c:pt>
                      <c:pt idx="155">
                        <c:v>156</c:v>
                      </c:pt>
                      <c:pt idx="156">
                        <c:v>157</c:v>
                      </c:pt>
                      <c:pt idx="157">
                        <c:v>158</c:v>
                      </c:pt>
                      <c:pt idx="158">
                        <c:v>159</c:v>
                      </c:pt>
                      <c:pt idx="159">
                        <c:v>160</c:v>
                      </c:pt>
                      <c:pt idx="160">
                        <c:v>161</c:v>
                      </c:pt>
                      <c:pt idx="161">
                        <c:v>162</c:v>
                      </c:pt>
                      <c:pt idx="162">
                        <c:v>163</c:v>
                      </c:pt>
                      <c:pt idx="163">
                        <c:v>164</c:v>
                      </c:pt>
                      <c:pt idx="164">
                        <c:v>165</c:v>
                      </c:pt>
                      <c:pt idx="165">
                        <c:v>166</c:v>
                      </c:pt>
                      <c:pt idx="166">
                        <c:v>167</c:v>
                      </c:pt>
                      <c:pt idx="167">
                        <c:v>168</c:v>
                      </c:pt>
                      <c:pt idx="168">
                        <c:v>169</c:v>
                      </c:pt>
                      <c:pt idx="169">
                        <c:v>170</c:v>
                      </c:pt>
                      <c:pt idx="170">
                        <c:v>171</c:v>
                      </c:pt>
                      <c:pt idx="171">
                        <c:v>172</c:v>
                      </c:pt>
                      <c:pt idx="172">
                        <c:v>173</c:v>
                      </c:pt>
                      <c:pt idx="173">
                        <c:v>174</c:v>
                      </c:pt>
                      <c:pt idx="174">
                        <c:v>175</c:v>
                      </c:pt>
                      <c:pt idx="175">
                        <c:v>176</c:v>
                      </c:pt>
                      <c:pt idx="176">
                        <c:v>177</c:v>
                      </c:pt>
                      <c:pt idx="177">
                        <c:v>178</c:v>
                      </c:pt>
                      <c:pt idx="178">
                        <c:v>179</c:v>
                      </c:pt>
                      <c:pt idx="179">
                        <c:v>180</c:v>
                      </c:pt>
                      <c:pt idx="180">
                        <c:v>181</c:v>
                      </c:pt>
                      <c:pt idx="181">
                        <c:v>182</c:v>
                      </c:pt>
                      <c:pt idx="182">
                        <c:v>183</c:v>
                      </c:pt>
                      <c:pt idx="183">
                        <c:v>184</c:v>
                      </c:pt>
                      <c:pt idx="184">
                        <c:v>185</c:v>
                      </c:pt>
                      <c:pt idx="185">
                        <c:v>186</c:v>
                      </c:pt>
                      <c:pt idx="186">
                        <c:v>187</c:v>
                      </c:pt>
                      <c:pt idx="187">
                        <c:v>188</c:v>
                      </c:pt>
                      <c:pt idx="188">
                        <c:v>189</c:v>
                      </c:pt>
                      <c:pt idx="189">
                        <c:v>190</c:v>
                      </c:pt>
                      <c:pt idx="190">
                        <c:v>191</c:v>
                      </c:pt>
                      <c:pt idx="191">
                        <c:v>192</c:v>
                      </c:pt>
                      <c:pt idx="192">
                        <c:v>193</c:v>
                      </c:pt>
                      <c:pt idx="193">
                        <c:v>194</c:v>
                      </c:pt>
                      <c:pt idx="194">
                        <c:v>195</c:v>
                      </c:pt>
                      <c:pt idx="195">
                        <c:v>196</c:v>
                      </c:pt>
                      <c:pt idx="196">
                        <c:v>197</c:v>
                      </c:pt>
                      <c:pt idx="197">
                        <c:v>198</c:v>
                      </c:pt>
                      <c:pt idx="198">
                        <c:v>199</c:v>
                      </c:pt>
                      <c:pt idx="199">
                        <c:v>200</c:v>
                      </c:pt>
                    </c:numCache>
                  </c:num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IncExample!$H$3:$H$202</c15:sqref>
                        </c15:formulaRef>
                      </c:ext>
                    </c:extLst>
                    <c:numCache>
                      <c:formatCode>General</c:formatCode>
                      <c:ptCount val="200"/>
                      <c:pt idx="0">
                        <c:v>3.2056899999999999E-2</c:v>
                      </c:pt>
                      <c:pt idx="1">
                        <c:v>2.8587999999999999E-2</c:v>
                      </c:pt>
                      <c:pt idx="2">
                        <c:v>2.6746700000000002E-2</c:v>
                      </c:pt>
                      <c:pt idx="3">
                        <c:v>2.5578199999999999E-2</c:v>
                      </c:pt>
                      <c:pt idx="4">
                        <c:v>2.4814300000000001E-2</c:v>
                      </c:pt>
                      <c:pt idx="5">
                        <c:v>2.4297099999999999E-2</c:v>
                      </c:pt>
                      <c:pt idx="6">
                        <c:v>2.3670799999999999E-2</c:v>
                      </c:pt>
                      <c:pt idx="7">
                        <c:v>2.32085E-2</c:v>
                      </c:pt>
                      <c:pt idx="8">
                        <c:v>2.3308800000000001E-2</c:v>
                      </c:pt>
                      <c:pt idx="9">
                        <c:v>2.2862899999999999E-2</c:v>
                      </c:pt>
                      <c:pt idx="10">
                        <c:v>2.2699899999999999E-2</c:v>
                      </c:pt>
                      <c:pt idx="11">
                        <c:v>2.2553900000000002E-2</c:v>
                      </c:pt>
                      <c:pt idx="12">
                        <c:v>2.22902E-2</c:v>
                      </c:pt>
                      <c:pt idx="13">
                        <c:v>2.1941499999999999E-2</c:v>
                      </c:pt>
                      <c:pt idx="14">
                        <c:v>2.2034999999999999E-2</c:v>
                      </c:pt>
                      <c:pt idx="15">
                        <c:v>2.1902899999999999E-2</c:v>
                      </c:pt>
                      <c:pt idx="16">
                        <c:v>2.1397200000000002E-2</c:v>
                      </c:pt>
                      <c:pt idx="17">
                        <c:v>2.1537000000000001E-2</c:v>
                      </c:pt>
                      <c:pt idx="18">
                        <c:v>2.1263299999999999E-2</c:v>
                      </c:pt>
                      <c:pt idx="19">
                        <c:v>2.17596E-2</c:v>
                      </c:pt>
                      <c:pt idx="20">
                        <c:v>2.15441E-2</c:v>
                      </c:pt>
                      <c:pt idx="21">
                        <c:v>2.1247700000000001E-2</c:v>
                      </c:pt>
                      <c:pt idx="22">
                        <c:v>2.1443E-2</c:v>
                      </c:pt>
                      <c:pt idx="23">
                        <c:v>2.1184700000000001E-2</c:v>
                      </c:pt>
                      <c:pt idx="24">
                        <c:v>2.1111100000000001E-2</c:v>
                      </c:pt>
                      <c:pt idx="25">
                        <c:v>2.1061199999999999E-2</c:v>
                      </c:pt>
                      <c:pt idx="26">
                        <c:v>2.09096E-2</c:v>
                      </c:pt>
                      <c:pt idx="27">
                        <c:v>2.0789599999999998E-2</c:v>
                      </c:pt>
                      <c:pt idx="28">
                        <c:v>2.0852699999999998E-2</c:v>
                      </c:pt>
                      <c:pt idx="29">
                        <c:v>2.09261E-2</c:v>
                      </c:pt>
                      <c:pt idx="30">
                        <c:v>2.1190299999999999E-2</c:v>
                      </c:pt>
                      <c:pt idx="31">
                        <c:v>2.09214E-2</c:v>
                      </c:pt>
                      <c:pt idx="32">
                        <c:v>2.1021000000000001E-2</c:v>
                      </c:pt>
                      <c:pt idx="33">
                        <c:v>2.0752199999999998E-2</c:v>
                      </c:pt>
                      <c:pt idx="34">
                        <c:v>2.09623E-2</c:v>
                      </c:pt>
                      <c:pt idx="35">
                        <c:v>2.0997100000000001E-2</c:v>
                      </c:pt>
                      <c:pt idx="36">
                        <c:v>2.0587399999999999E-2</c:v>
                      </c:pt>
                      <c:pt idx="37">
                        <c:v>2.05445E-2</c:v>
                      </c:pt>
                      <c:pt idx="38">
                        <c:v>2.0488900000000001E-2</c:v>
                      </c:pt>
                      <c:pt idx="39">
                        <c:v>2.0781000000000001E-2</c:v>
                      </c:pt>
                      <c:pt idx="40">
                        <c:v>2.0478099999999999E-2</c:v>
                      </c:pt>
                      <c:pt idx="41">
                        <c:v>2.05615E-2</c:v>
                      </c:pt>
                      <c:pt idx="42">
                        <c:v>2.0579400000000001E-2</c:v>
                      </c:pt>
                      <c:pt idx="43">
                        <c:v>2.0625600000000001E-2</c:v>
                      </c:pt>
                      <c:pt idx="44">
                        <c:v>2.0723599999999998E-2</c:v>
                      </c:pt>
                      <c:pt idx="45">
                        <c:v>2.0960400000000001E-2</c:v>
                      </c:pt>
                      <c:pt idx="46">
                        <c:v>2.05644E-2</c:v>
                      </c:pt>
                      <c:pt idx="47">
                        <c:v>2.0686800000000002E-2</c:v>
                      </c:pt>
                      <c:pt idx="48">
                        <c:v>2.03915E-2</c:v>
                      </c:pt>
                      <c:pt idx="49">
                        <c:v>2.0311900000000001E-2</c:v>
                      </c:pt>
                      <c:pt idx="50">
                        <c:v>2.0270300000000002E-2</c:v>
                      </c:pt>
                      <c:pt idx="51">
                        <c:v>2.0555299999999999E-2</c:v>
                      </c:pt>
                      <c:pt idx="52">
                        <c:v>2.01887E-2</c:v>
                      </c:pt>
                      <c:pt idx="53">
                        <c:v>2.0498700000000002E-2</c:v>
                      </c:pt>
                      <c:pt idx="54">
                        <c:v>2.0309500000000001E-2</c:v>
                      </c:pt>
                      <c:pt idx="55">
                        <c:v>2.08483E-2</c:v>
                      </c:pt>
                      <c:pt idx="56">
                        <c:v>2.0564900000000001E-2</c:v>
                      </c:pt>
                      <c:pt idx="57">
                        <c:v>2.12461E-2</c:v>
                      </c:pt>
                      <c:pt idx="58">
                        <c:v>2.0063299999999999E-2</c:v>
                      </c:pt>
                      <c:pt idx="59">
                        <c:v>2.0138199999999998E-2</c:v>
                      </c:pt>
                      <c:pt idx="60">
                        <c:v>2.04161E-2</c:v>
                      </c:pt>
                      <c:pt idx="61">
                        <c:v>2.02116E-2</c:v>
                      </c:pt>
                      <c:pt idx="62">
                        <c:v>2.0390700000000001E-2</c:v>
                      </c:pt>
                      <c:pt idx="63">
                        <c:v>2.0544300000000001E-2</c:v>
                      </c:pt>
                      <c:pt idx="64">
                        <c:v>2.0396399999999999E-2</c:v>
                      </c:pt>
                      <c:pt idx="65">
                        <c:v>2.0540699999999999E-2</c:v>
                      </c:pt>
                      <c:pt idx="66">
                        <c:v>2.0458400000000002E-2</c:v>
                      </c:pt>
                      <c:pt idx="67">
                        <c:v>2.05626E-2</c:v>
                      </c:pt>
                      <c:pt idx="68">
                        <c:v>2.01181E-2</c:v>
                      </c:pt>
                      <c:pt idx="69">
                        <c:v>2.0102800000000001E-2</c:v>
                      </c:pt>
                      <c:pt idx="70">
                        <c:v>2.04247E-2</c:v>
                      </c:pt>
                      <c:pt idx="71">
                        <c:v>2.0718E-2</c:v>
                      </c:pt>
                      <c:pt idx="72">
                        <c:v>2.0684299999999999E-2</c:v>
                      </c:pt>
                      <c:pt idx="73">
                        <c:v>2.0298400000000001E-2</c:v>
                      </c:pt>
                      <c:pt idx="74">
                        <c:v>2.05591E-2</c:v>
                      </c:pt>
                      <c:pt idx="75">
                        <c:v>2.0461400000000001E-2</c:v>
                      </c:pt>
                      <c:pt idx="76">
                        <c:v>2.02349E-2</c:v>
                      </c:pt>
                      <c:pt idx="77">
                        <c:v>2.00515E-2</c:v>
                      </c:pt>
                      <c:pt idx="78">
                        <c:v>2.068E-2</c:v>
                      </c:pt>
                      <c:pt idx="79">
                        <c:v>2.0631E-2</c:v>
                      </c:pt>
                      <c:pt idx="80">
                        <c:v>2.0580999999999999E-2</c:v>
                      </c:pt>
                      <c:pt idx="81">
                        <c:v>1.99908E-2</c:v>
                      </c:pt>
                      <c:pt idx="82">
                        <c:v>2.0499900000000001E-2</c:v>
                      </c:pt>
                      <c:pt idx="83">
                        <c:v>2.0669400000000001E-2</c:v>
                      </c:pt>
                      <c:pt idx="84">
                        <c:v>2.05042E-2</c:v>
                      </c:pt>
                      <c:pt idx="85">
                        <c:v>2.07888E-2</c:v>
                      </c:pt>
                      <c:pt idx="86">
                        <c:v>2.0234700000000001E-2</c:v>
                      </c:pt>
                      <c:pt idx="87">
                        <c:v>2.0273599999999999E-2</c:v>
                      </c:pt>
                      <c:pt idx="88">
                        <c:v>2.04154E-2</c:v>
                      </c:pt>
                      <c:pt idx="89">
                        <c:v>2.0569500000000001E-2</c:v>
                      </c:pt>
                      <c:pt idx="90">
                        <c:v>2.0240399999999999E-2</c:v>
                      </c:pt>
                      <c:pt idx="91">
                        <c:v>2.0277699999999999E-2</c:v>
                      </c:pt>
                      <c:pt idx="92">
                        <c:v>2.0128099999999999E-2</c:v>
                      </c:pt>
                      <c:pt idx="93">
                        <c:v>2.0191899999999999E-2</c:v>
                      </c:pt>
                      <c:pt idx="94">
                        <c:v>2.0316899999999999E-2</c:v>
                      </c:pt>
                      <c:pt idx="95">
                        <c:v>2.02068E-2</c:v>
                      </c:pt>
                      <c:pt idx="96">
                        <c:v>2.0228599999999999E-2</c:v>
                      </c:pt>
                      <c:pt idx="97">
                        <c:v>2.02566E-2</c:v>
                      </c:pt>
                      <c:pt idx="98">
                        <c:v>2.0256199999999999E-2</c:v>
                      </c:pt>
                      <c:pt idx="99">
                        <c:v>1.9962500000000001E-2</c:v>
                      </c:pt>
                      <c:pt idx="100">
                        <c:v>1.9761899999999999E-2</c:v>
                      </c:pt>
                      <c:pt idx="101">
                        <c:v>1.9779499999999998E-2</c:v>
                      </c:pt>
                      <c:pt idx="102">
                        <c:v>1.9838700000000001E-2</c:v>
                      </c:pt>
                      <c:pt idx="103">
                        <c:v>1.9810399999999999E-2</c:v>
                      </c:pt>
                      <c:pt idx="104">
                        <c:v>1.9850300000000001E-2</c:v>
                      </c:pt>
                      <c:pt idx="105">
                        <c:v>1.9846599999999999E-2</c:v>
                      </c:pt>
                      <c:pt idx="106">
                        <c:v>1.9902300000000001E-2</c:v>
                      </c:pt>
                      <c:pt idx="107">
                        <c:v>1.9898300000000001E-2</c:v>
                      </c:pt>
                      <c:pt idx="108">
                        <c:v>1.98412E-2</c:v>
                      </c:pt>
                      <c:pt idx="109">
                        <c:v>1.9935399999999999E-2</c:v>
                      </c:pt>
                      <c:pt idx="110">
                        <c:v>1.9946599999999998E-2</c:v>
                      </c:pt>
                      <c:pt idx="111">
                        <c:v>1.9900999999999999E-2</c:v>
                      </c:pt>
                      <c:pt idx="112">
                        <c:v>1.9894800000000001E-2</c:v>
                      </c:pt>
                      <c:pt idx="113">
                        <c:v>1.9810000000000001E-2</c:v>
                      </c:pt>
                      <c:pt idx="114">
                        <c:v>1.99048E-2</c:v>
                      </c:pt>
                      <c:pt idx="115">
                        <c:v>1.9931000000000001E-2</c:v>
                      </c:pt>
                      <c:pt idx="116">
                        <c:v>1.9878799999999999E-2</c:v>
                      </c:pt>
                      <c:pt idx="117">
                        <c:v>1.9986400000000001E-2</c:v>
                      </c:pt>
                      <c:pt idx="118">
                        <c:v>2.0127599999999999E-2</c:v>
                      </c:pt>
                      <c:pt idx="119">
                        <c:v>1.9920400000000001E-2</c:v>
                      </c:pt>
                      <c:pt idx="120">
                        <c:v>1.98909E-2</c:v>
                      </c:pt>
                      <c:pt idx="121">
                        <c:v>2.00077E-2</c:v>
                      </c:pt>
                      <c:pt idx="122">
                        <c:v>1.9810500000000002E-2</c:v>
                      </c:pt>
                      <c:pt idx="123">
                        <c:v>1.9815599999999999E-2</c:v>
                      </c:pt>
                      <c:pt idx="124">
                        <c:v>2.00222E-2</c:v>
                      </c:pt>
                      <c:pt idx="125">
                        <c:v>2.0059199999999999E-2</c:v>
                      </c:pt>
                      <c:pt idx="126">
                        <c:v>1.9883100000000001E-2</c:v>
                      </c:pt>
                      <c:pt idx="127">
                        <c:v>1.9882899999999998E-2</c:v>
                      </c:pt>
                      <c:pt idx="128">
                        <c:v>1.9856599999999999E-2</c:v>
                      </c:pt>
                      <c:pt idx="129">
                        <c:v>2.0070500000000002E-2</c:v>
                      </c:pt>
                      <c:pt idx="130">
                        <c:v>1.99393E-2</c:v>
                      </c:pt>
                      <c:pt idx="131">
                        <c:v>1.9853099999999999E-2</c:v>
                      </c:pt>
                      <c:pt idx="132">
                        <c:v>1.9909799999999998E-2</c:v>
                      </c:pt>
                      <c:pt idx="133">
                        <c:v>1.98855E-2</c:v>
                      </c:pt>
                      <c:pt idx="134">
                        <c:v>1.9931999999999998E-2</c:v>
                      </c:pt>
                      <c:pt idx="135">
                        <c:v>1.99112E-2</c:v>
                      </c:pt>
                      <c:pt idx="136">
                        <c:v>2.0017400000000001E-2</c:v>
                      </c:pt>
                      <c:pt idx="137">
                        <c:v>2.0104199999999999E-2</c:v>
                      </c:pt>
                      <c:pt idx="138">
                        <c:v>2.00544E-2</c:v>
                      </c:pt>
                      <c:pt idx="139">
                        <c:v>2.0126999999999999E-2</c:v>
                      </c:pt>
                      <c:pt idx="140">
                        <c:v>2.0034900000000001E-2</c:v>
                      </c:pt>
                      <c:pt idx="141">
                        <c:v>2.00743E-2</c:v>
                      </c:pt>
                      <c:pt idx="142">
                        <c:v>2.00889E-2</c:v>
                      </c:pt>
                      <c:pt idx="143">
                        <c:v>1.9977100000000001E-2</c:v>
                      </c:pt>
                      <c:pt idx="144">
                        <c:v>1.9969899999999999E-2</c:v>
                      </c:pt>
                      <c:pt idx="145">
                        <c:v>2.0035899999999999E-2</c:v>
                      </c:pt>
                      <c:pt idx="146">
                        <c:v>1.9996199999999999E-2</c:v>
                      </c:pt>
                      <c:pt idx="147">
                        <c:v>2.0007500000000001E-2</c:v>
                      </c:pt>
                      <c:pt idx="148">
                        <c:v>1.99556E-2</c:v>
                      </c:pt>
                      <c:pt idx="149">
                        <c:v>1.99691E-2</c:v>
                      </c:pt>
                      <c:pt idx="150">
                        <c:v>2.0094799999999999E-2</c:v>
                      </c:pt>
                      <c:pt idx="151">
                        <c:v>2.00731E-2</c:v>
                      </c:pt>
                      <c:pt idx="152">
                        <c:v>1.9975199999999999E-2</c:v>
                      </c:pt>
                      <c:pt idx="153">
                        <c:v>2.00707E-2</c:v>
                      </c:pt>
                      <c:pt idx="154">
                        <c:v>2.0174500000000001E-2</c:v>
                      </c:pt>
                      <c:pt idx="155">
                        <c:v>2.00632E-2</c:v>
                      </c:pt>
                      <c:pt idx="156">
                        <c:v>2.0006099999999999E-2</c:v>
                      </c:pt>
                      <c:pt idx="157">
                        <c:v>2.01087E-2</c:v>
                      </c:pt>
                      <c:pt idx="158">
                        <c:v>1.98908E-2</c:v>
                      </c:pt>
                      <c:pt idx="159">
                        <c:v>2.0130100000000001E-2</c:v>
                      </c:pt>
                      <c:pt idx="160">
                        <c:v>2.0164999999999999E-2</c:v>
                      </c:pt>
                      <c:pt idx="161">
                        <c:v>2.0085100000000002E-2</c:v>
                      </c:pt>
                      <c:pt idx="162">
                        <c:v>2.0119700000000001E-2</c:v>
                      </c:pt>
                      <c:pt idx="163">
                        <c:v>2.0003300000000002E-2</c:v>
                      </c:pt>
                      <c:pt idx="164">
                        <c:v>2.0022100000000001E-2</c:v>
                      </c:pt>
                      <c:pt idx="165">
                        <c:v>2.0035799999999999E-2</c:v>
                      </c:pt>
                      <c:pt idx="166">
                        <c:v>2.00059E-2</c:v>
                      </c:pt>
                      <c:pt idx="167">
                        <c:v>1.9938299999999999E-2</c:v>
                      </c:pt>
                      <c:pt idx="168">
                        <c:v>2.0072199999999998E-2</c:v>
                      </c:pt>
                      <c:pt idx="169">
                        <c:v>1.9980399999999999E-2</c:v>
                      </c:pt>
                      <c:pt idx="170">
                        <c:v>2.0198299999999999E-2</c:v>
                      </c:pt>
                      <c:pt idx="171">
                        <c:v>2.0020300000000001E-2</c:v>
                      </c:pt>
                      <c:pt idx="172">
                        <c:v>1.9986299999999999E-2</c:v>
                      </c:pt>
                      <c:pt idx="173">
                        <c:v>2.0105899999999999E-2</c:v>
                      </c:pt>
                      <c:pt idx="174">
                        <c:v>2.0084100000000001E-2</c:v>
                      </c:pt>
                      <c:pt idx="175">
                        <c:v>2.0094999999999998E-2</c:v>
                      </c:pt>
                      <c:pt idx="176">
                        <c:v>2.0073000000000001E-2</c:v>
                      </c:pt>
                      <c:pt idx="177">
                        <c:v>2.0062099999999999E-2</c:v>
                      </c:pt>
                      <c:pt idx="178">
                        <c:v>2.0197300000000001E-2</c:v>
                      </c:pt>
                      <c:pt idx="179">
                        <c:v>2.0096300000000001E-2</c:v>
                      </c:pt>
                      <c:pt idx="180">
                        <c:v>2.0070999999999999E-2</c:v>
                      </c:pt>
                      <c:pt idx="181">
                        <c:v>2.0100900000000001E-2</c:v>
                      </c:pt>
                      <c:pt idx="182">
                        <c:v>2.0209600000000001E-2</c:v>
                      </c:pt>
                      <c:pt idx="183">
                        <c:v>1.9959600000000001E-2</c:v>
                      </c:pt>
                      <c:pt idx="184">
                        <c:v>2.0110800000000002E-2</c:v>
                      </c:pt>
                      <c:pt idx="185">
                        <c:v>2.0232099999999999E-2</c:v>
                      </c:pt>
                      <c:pt idx="186">
                        <c:v>2.01234E-2</c:v>
                      </c:pt>
                      <c:pt idx="187">
                        <c:v>2.0076799999999999E-2</c:v>
                      </c:pt>
                      <c:pt idx="188">
                        <c:v>2.0227999999999999E-2</c:v>
                      </c:pt>
                      <c:pt idx="189">
                        <c:v>2.0159900000000001E-2</c:v>
                      </c:pt>
                      <c:pt idx="190">
                        <c:v>2.0312799999999999E-2</c:v>
                      </c:pt>
                      <c:pt idx="191">
                        <c:v>2.0102100000000001E-2</c:v>
                      </c:pt>
                      <c:pt idx="192">
                        <c:v>2.01064E-2</c:v>
                      </c:pt>
                      <c:pt idx="193">
                        <c:v>2.01484E-2</c:v>
                      </c:pt>
                      <c:pt idx="194">
                        <c:v>2.0084399999999999E-2</c:v>
                      </c:pt>
                      <c:pt idx="195">
                        <c:v>2.0301900000000001E-2</c:v>
                      </c:pt>
                      <c:pt idx="196">
                        <c:v>1.9998599999999998E-2</c:v>
                      </c:pt>
                      <c:pt idx="197">
                        <c:v>2.00731E-2</c:v>
                      </c:pt>
                      <c:pt idx="198">
                        <c:v>2.0107799999999999E-2</c:v>
                      </c:pt>
                      <c:pt idx="199">
                        <c:v>2.0204900000000001E-2</c:v>
                      </c:pt>
                    </c:numCache>
                  </c:numRef>
                </c:val>
                <c:smooth val="0"/>
              </c15:ser>
            </c15:filteredLineSeries>
          </c:ext>
        </c:extLst>
      </c:lineChart>
      <c:catAx>
        <c:axId val="17375622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defRPr>
                </a:pPr>
                <a:r>
                  <a:rPr lang="en-US"/>
                  <a:t>epoch</a:t>
                </a:r>
              </a:p>
            </c:rich>
          </c:tx>
          <c:layout>
            <c:manualLayout>
              <c:xMode val="edge"/>
              <c:yMode val="edge"/>
              <c:x val="0.91807684490712826"/>
              <c:y val="0.83303551857988178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" panose="020B0604020202020204" pitchFamily="34" charset="0"/>
                  <a:ea typeface="Cambria Math" panose="02040503050406030204" pitchFamily="18" charset="0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defRPr>
            </a:pPr>
            <a:endParaRPr lang="en-US"/>
          </a:p>
        </c:txPr>
        <c:crossAx val="173756784"/>
        <c:crosses val="autoZero"/>
        <c:auto val="1"/>
        <c:lblAlgn val="ctr"/>
        <c:lblOffset val="100"/>
        <c:noMultiLvlLbl val="0"/>
      </c:catAx>
      <c:valAx>
        <c:axId val="173756784"/>
        <c:scaling>
          <c:orientation val="minMax"/>
          <c:max val="1"/>
          <c:min val="0.2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defRPr>
            </a:pPr>
            <a:endParaRPr lang="en-US"/>
          </a:p>
        </c:txPr>
        <c:crossAx val="1737562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400">
          <a:solidFill>
            <a:schemeClr val="tx1">
              <a:lumMod val="95000"/>
              <a:lumOff val="5000"/>
            </a:schemeClr>
          </a:solidFill>
          <a:latin typeface="Arial" panose="020B0604020202020204" pitchFamily="34" charset="0"/>
          <a:ea typeface="Cambria Math" panose="02040503050406030204" pitchFamily="18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D3C8F36C-2627-4077-BD14-0ADD2ADF1562}" type="datetimeFigureOut">
              <a:rPr lang="en-US" smtClean="0"/>
              <a:t>11/24/2018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A422FDE4-F36D-46FE-86B0-CF44BBCEB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5733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22FDE4-F36D-46FE-86B0-CF44BBCEB70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8474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35BE47-048C-42E6-9D07-DFD5529DA0E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5724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35BE47-048C-42E6-9D07-DFD5529DA0E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0778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35BE47-048C-42E6-9D07-DFD5529DA0E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153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35BE47-048C-42E6-9D07-DFD5529DA0E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9874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25902-C033-4EF9-A5F9-C33EFD8132A7}" type="datetimeFigureOut">
              <a:rPr lang="en-US" smtClean="0"/>
              <a:t>11/24/2018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602F8-513A-423A-8899-90B6638A14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1853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25902-C033-4EF9-A5F9-C33EFD8132A7}" type="datetimeFigureOut">
              <a:rPr lang="en-US" smtClean="0"/>
              <a:t>11/24/2018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602F8-513A-423A-8899-90B6638A14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7058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25902-C033-4EF9-A5F9-C33EFD8132A7}" type="datetimeFigureOut">
              <a:rPr lang="en-US" smtClean="0"/>
              <a:t>11/24/2018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602F8-513A-423A-8899-90B6638A14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09770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065261"/>
            <a:ext cx="10515600" cy="509323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25902-C033-4EF9-A5F9-C33EFD8132A7}" type="datetimeFigureOut">
              <a:rPr lang="en-US" smtClean="0"/>
              <a:t>11/24/2018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602F8-513A-423A-8899-90B6638A1411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838200" y="185739"/>
            <a:ext cx="10515600" cy="710142"/>
          </a:xfrm>
          <a:prstGeom prst="rect">
            <a:avLst/>
          </a:prstGeom>
          <a:solidFill>
            <a:srgbClr val="90CEBF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16582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25902-C033-4EF9-A5F9-C33EFD8132A7}" type="datetimeFigureOut">
              <a:rPr lang="en-US" smtClean="0"/>
              <a:t>11/24/2018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602F8-513A-423A-8899-90B6638A14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2148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25902-C033-4EF9-A5F9-C33EFD8132A7}" type="datetimeFigureOut">
              <a:rPr lang="en-US" smtClean="0"/>
              <a:t>11/24/2018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602F8-513A-423A-8899-90B6638A14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6625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25902-C033-4EF9-A5F9-C33EFD8132A7}" type="datetimeFigureOut">
              <a:rPr lang="en-US" smtClean="0"/>
              <a:t>11/24/2018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602F8-513A-423A-8899-90B6638A14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2475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25902-C033-4EF9-A5F9-C33EFD8132A7}" type="datetimeFigureOut">
              <a:rPr lang="en-US" smtClean="0"/>
              <a:t>11/24/2018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602F8-513A-423A-8899-90B6638A14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831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25902-C033-4EF9-A5F9-C33EFD8132A7}" type="datetimeFigureOut">
              <a:rPr lang="en-US" smtClean="0"/>
              <a:t>11/24/2018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602F8-513A-423A-8899-90B6638A14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2361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25902-C033-4EF9-A5F9-C33EFD8132A7}" type="datetimeFigureOut">
              <a:rPr lang="en-US" smtClean="0"/>
              <a:t>11/24/2018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602F8-513A-423A-8899-90B6638A14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6002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25902-C033-4EF9-A5F9-C33EFD8132A7}" type="datetimeFigureOut">
              <a:rPr lang="en-US" smtClean="0"/>
              <a:t>11/24/2018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602F8-513A-423A-8899-90B6638A14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6872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185739"/>
            <a:ext cx="10515600" cy="710142"/>
          </a:xfrm>
          <a:prstGeom prst="rect">
            <a:avLst/>
          </a:prstGeom>
          <a:solidFill>
            <a:srgbClr val="90CEBF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075268"/>
            <a:ext cx="10515600" cy="51016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1pPr>
          </a:lstStyle>
          <a:p>
            <a:fld id="{3A725902-C033-4EF9-A5F9-C33EFD8132A7}" type="datetimeFigureOut">
              <a:rPr lang="en-US" smtClean="0"/>
              <a:pPr/>
              <a:t>11/24/2018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1pPr>
          </a:lstStyle>
          <a:p>
            <a:fld id="{06B602F8-513A-423A-8899-90B6638A141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8257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ts val="1800"/>
        </a:spcBef>
        <a:buNone/>
        <a:defRPr sz="3600" kern="1200" baseline="0">
          <a:solidFill>
            <a:schemeClr val="tx1"/>
          </a:solidFill>
          <a:latin typeface="Raavi" panose="020B0502040204020203" pitchFamily="34" charset="0"/>
          <a:ea typeface="Microsoft YaHei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 baseline="0">
          <a:solidFill>
            <a:schemeClr val="tx1"/>
          </a:solidFill>
          <a:latin typeface="Raavi" panose="020B0502040204020203" pitchFamily="34" charset="0"/>
          <a:ea typeface="Microsoft YaHei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 baseline="0">
          <a:solidFill>
            <a:schemeClr val="tx1"/>
          </a:solidFill>
          <a:latin typeface="Raavi" panose="020B0502040204020203" pitchFamily="34" charset="0"/>
          <a:ea typeface="Microsoft YaHei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Raavi" panose="020B0502040204020203" pitchFamily="34" charset="0"/>
          <a:ea typeface="Microsoft YaHei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Raavi" panose="020B0502040204020203" pitchFamily="34" charset="0"/>
          <a:ea typeface="Microsoft YaHei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Raavi" panose="020B0502040204020203" pitchFamily="34" charset="0"/>
          <a:ea typeface="Microsoft YaHei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gif"/><Relationship Id="rId3" Type="http://schemas.openxmlformats.org/officeDocument/2006/relationships/image" Target="../media/image7.jpg"/><Relationship Id="rId7" Type="http://schemas.openxmlformats.org/officeDocument/2006/relationships/image" Target="../media/image11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chart" Target="../charts/chart6.xml"/><Relationship Id="rId7" Type="http://schemas.openxmlformats.org/officeDocument/2006/relationships/image" Target="../media/image50.jpeg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9.png"/><Relationship Id="rId11" Type="http://schemas.openxmlformats.org/officeDocument/2006/relationships/chart" Target="../charts/chart8.xml"/><Relationship Id="rId5" Type="http://schemas.openxmlformats.org/officeDocument/2006/relationships/image" Target="../media/image48.png"/><Relationship Id="rId10" Type="http://schemas.openxmlformats.org/officeDocument/2006/relationships/chart" Target="../charts/chart7.xml"/><Relationship Id="rId4" Type="http://schemas.openxmlformats.org/officeDocument/2006/relationships/image" Target="../media/image47.png"/><Relationship Id="rId9" Type="http://schemas.openxmlformats.org/officeDocument/2006/relationships/image" Target="../media/image5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jpeg"/><Relationship Id="rId3" Type="http://schemas.openxmlformats.org/officeDocument/2006/relationships/image" Target="../media/image54.png"/><Relationship Id="rId7" Type="http://schemas.openxmlformats.org/officeDocument/2006/relationships/image" Target="../media/image58.jpe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7.jpeg"/><Relationship Id="rId5" Type="http://schemas.openxmlformats.org/officeDocument/2006/relationships/image" Target="../media/image56.jpeg"/><Relationship Id="rId10" Type="http://schemas.openxmlformats.org/officeDocument/2006/relationships/image" Target="../media/image61.png"/><Relationship Id="rId4" Type="http://schemas.openxmlformats.org/officeDocument/2006/relationships/image" Target="../media/image55.png"/><Relationship Id="rId9" Type="http://schemas.openxmlformats.org/officeDocument/2006/relationships/image" Target="../media/image60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e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jpeg"/><Relationship Id="rId5" Type="http://schemas.openxmlformats.org/officeDocument/2006/relationships/image" Target="../media/image32.jpeg"/><Relationship Id="rId4" Type="http://schemas.openxmlformats.org/officeDocument/2006/relationships/image" Target="../media/image31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ngr/angr-doc/tree/master/examples/fauxware" TargetMode="Externa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327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059634"/>
            <a:ext cx="12192000" cy="1213410"/>
          </a:xfrm>
          <a:solidFill>
            <a:srgbClr val="90CEBF"/>
          </a:solidFill>
        </p:spPr>
        <p:txBody>
          <a:bodyPr anchor="ctr">
            <a:normAutofit/>
          </a:bodyPr>
          <a:lstStyle/>
          <a:p>
            <a:r>
              <a:rPr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  <a:cs typeface="Aharoni" panose="02010803020104030203" pitchFamily="2" charset="-79"/>
              </a:rPr>
              <a:t>符号执行安全的代码混淆技术</a:t>
            </a:r>
            <a:endParaRPr lang="en-US" sz="4800" dirty="0">
              <a:latin typeface="Microsoft YaHei" panose="020B0503020204020204" pitchFamily="34" charset="-122"/>
              <a:ea typeface="Microsoft YaHei" panose="020B0503020204020204" pitchFamily="34" charset="-122"/>
              <a:cs typeface="Aharoni" panose="02010803020104030203" pitchFamily="2" charset="-79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480820" y="4252435"/>
            <a:ext cx="4901294" cy="480156"/>
          </a:xfrm>
        </p:spPr>
        <p:txBody>
          <a:bodyPr>
            <a:normAutofit/>
          </a:bodyPr>
          <a:lstStyle/>
          <a:p>
            <a:r>
              <a:rPr lang="zh-CN" altLang="en-US" b="1" dirty="0" smtClean="0">
                <a:latin typeface="Microsoft YaHei" panose="020B0503020204020204" pitchFamily="34" charset="-122"/>
                <a:ea typeface="Microsoft YaHei" panose="020B0503020204020204" pitchFamily="34" charset="-122"/>
                <a:cs typeface="Aharoni" panose="02010803020104030203" pitchFamily="2" charset="-79"/>
              </a:rPr>
              <a:t>报告人：徐辉</a:t>
            </a:r>
            <a:endParaRPr lang="en-US" b="1" dirty="0" smtClean="0">
              <a:latin typeface="Microsoft YaHei" panose="020B0503020204020204" pitchFamily="34" charset="-122"/>
              <a:ea typeface="Microsoft YaHei" panose="020B0503020204020204" pitchFamily="34" charset="-122"/>
              <a:cs typeface="Aharoni" panose="02010803020104030203" pitchFamily="2" charset="-79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242816" cy="1285798"/>
          </a:xfrm>
          <a:prstGeom prst="rect">
            <a:avLst/>
          </a:prstGeom>
        </p:spPr>
      </p:pic>
      <p:sp>
        <p:nvSpPr>
          <p:cNvPr id="10" name="Subtitle 2"/>
          <p:cNvSpPr txBox="1">
            <a:spLocks/>
          </p:cNvSpPr>
          <p:nvPr/>
        </p:nvSpPr>
        <p:spPr>
          <a:xfrm>
            <a:off x="3912025" y="4732591"/>
            <a:ext cx="4901294" cy="5153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 dirty="0" smtClean="0">
                <a:latin typeface="Microsoft YaHei" panose="020B0503020204020204" pitchFamily="34" charset="-122"/>
                <a:ea typeface="Microsoft YaHei" panose="020B0503020204020204" pitchFamily="34" charset="-122"/>
                <a:cs typeface="Aharoni" panose="02010803020104030203" pitchFamily="2" charset="-79"/>
              </a:rPr>
              <a:t>导   师：吕荣聪教授</a:t>
            </a:r>
            <a:endParaRPr lang="en-US" b="1" dirty="0" smtClean="0">
              <a:latin typeface="Microsoft YaHei" panose="020B0503020204020204" pitchFamily="34" charset="-122"/>
              <a:ea typeface="Microsoft YaHei" panose="020B0503020204020204" pitchFamily="34" charset="-122"/>
              <a:cs typeface="Aharoni" panose="02010803020104030203" pitchFamily="2" charset="-79"/>
            </a:endParaRPr>
          </a:p>
        </p:txBody>
      </p:sp>
      <p:pic>
        <p:nvPicPr>
          <p:cNvPr id="1026" name="Picture 2" descr="Related image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34" t="33686" b="17723"/>
          <a:stretch/>
        </p:blipFill>
        <p:spPr bwMode="auto">
          <a:xfrm>
            <a:off x="1222026" y="0"/>
            <a:ext cx="3353984" cy="128579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38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35" r="14932"/>
          <a:stretch/>
        </p:blipFill>
        <p:spPr bwMode="auto">
          <a:xfrm>
            <a:off x="7088203" y="-28926"/>
            <a:ext cx="5180921" cy="13147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3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0199" y="-9144"/>
            <a:ext cx="2572297" cy="12949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21807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1059296" y="2599206"/>
            <a:ext cx="2666768" cy="632123"/>
          </a:xfrm>
          <a:prstGeom prst="roundRect">
            <a:avLst>
              <a:gd name="adj" fmla="val 6439"/>
            </a:avLst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90CEBF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zh-CN" altLang="en-US" dirty="0" smtClean="0"/>
              <a:t>符号执行的破解原理</a:t>
            </a:r>
            <a:endParaRPr lang="en-US" dirty="0"/>
          </a:p>
        </p:txBody>
      </p:sp>
      <p:sp>
        <p:nvSpPr>
          <p:cNvPr id="93" name="Right Arrow 92"/>
          <p:cNvSpPr/>
          <p:nvPr/>
        </p:nvSpPr>
        <p:spPr>
          <a:xfrm>
            <a:off x="5093619" y="2583587"/>
            <a:ext cx="883294" cy="321514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4616595" y="1731317"/>
            <a:ext cx="5365605" cy="2006449"/>
            <a:chOff x="4326718" y="1988795"/>
            <a:chExt cx="6134172" cy="2108000"/>
          </a:xfrm>
        </p:grpSpPr>
        <p:grpSp>
          <p:nvGrpSpPr>
            <p:cNvPr id="6" name="Group 5"/>
            <p:cNvGrpSpPr/>
            <p:nvPr/>
          </p:nvGrpSpPr>
          <p:grpSpPr>
            <a:xfrm>
              <a:off x="6418560" y="1988795"/>
              <a:ext cx="4042330" cy="2108000"/>
              <a:chOff x="4666162" y="2040059"/>
              <a:chExt cx="3936919" cy="3144589"/>
            </a:xfrm>
          </p:grpSpPr>
          <p:sp>
            <p:nvSpPr>
              <p:cNvPr id="4" name="Rectangle 3"/>
              <p:cNvSpPr/>
              <p:nvPr/>
            </p:nvSpPr>
            <p:spPr>
              <a:xfrm>
                <a:off x="5574587" y="2040059"/>
                <a:ext cx="1474558" cy="62417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b="1" dirty="0">
                    <a:solidFill>
                      <a:schemeClr val="tx1"/>
                    </a:solidFill>
                    <a:latin typeface="Consolas" panose="020B0609020204030204" pitchFamily="49" charset="0"/>
                    <a:ea typeface="Cambria Math" panose="02040503050406030204" pitchFamily="18" charset="0"/>
                    <a:cs typeface="Consolas" panose="020B0609020204030204" pitchFamily="49" charset="0"/>
                  </a:rPr>
                  <a:t>Entry:</a:t>
                </a:r>
              </a:p>
              <a:p>
                <a:r>
                  <a:rPr lang="en-US" sz="1200" dirty="0">
                    <a:solidFill>
                      <a:schemeClr val="tx1"/>
                    </a:solidFill>
                    <a:latin typeface="Consolas" panose="020B0609020204030204" pitchFamily="49" charset="0"/>
                    <a:ea typeface="Cambria Math" panose="02040503050406030204" pitchFamily="18" charset="0"/>
                    <a:cs typeface="Consolas" panose="020B0609020204030204" pitchFamily="49" charset="0"/>
                  </a:rPr>
                  <a:t>if(</a:t>
                </a:r>
                <a:r>
                  <a:rPr lang="en-US" sz="1200" dirty="0" err="1">
                    <a:solidFill>
                      <a:schemeClr val="tx1"/>
                    </a:solidFill>
                    <a:latin typeface="Consolas" panose="020B0609020204030204" pitchFamily="49" charset="0"/>
                    <a:ea typeface="Cambria Math" panose="02040503050406030204" pitchFamily="18" charset="0"/>
                    <a:cs typeface="Consolas" panose="020B0609020204030204" pitchFamily="49" charset="0"/>
                  </a:rPr>
                  <a:t>i</a:t>
                </a:r>
                <a:r>
                  <a:rPr lang="en-US" sz="1200" dirty="0">
                    <a:solidFill>
                      <a:schemeClr val="tx1"/>
                    </a:solidFill>
                    <a:latin typeface="Consolas" panose="020B0609020204030204" pitchFamily="49" charset="0"/>
                    <a:ea typeface="Cambria Math" panose="02040503050406030204" pitchFamily="18" charset="0"/>
                    <a:cs typeface="Consolas" panose="020B0609020204030204" pitchFamily="49" charset="0"/>
                  </a:rPr>
                  <a:t> &gt; 100)</a:t>
                </a:r>
              </a:p>
            </p:txBody>
          </p:sp>
          <p:cxnSp>
            <p:nvCxnSpPr>
              <p:cNvPr id="10" name="Elbow Connector 9"/>
              <p:cNvCxnSpPr>
                <a:stCxn id="4" idx="1"/>
                <a:endCxn id="14" idx="0"/>
              </p:cNvCxnSpPr>
              <p:nvPr/>
            </p:nvCxnSpPr>
            <p:spPr>
              <a:xfrm rot="10800000" flipV="1">
                <a:off x="5246195" y="2352149"/>
                <a:ext cx="328392" cy="938448"/>
              </a:xfrm>
              <a:prstGeom prst="bentConnector2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Elbow Connector 18"/>
              <p:cNvCxnSpPr>
                <a:stCxn id="4" idx="3"/>
                <a:endCxn id="20" idx="0"/>
              </p:cNvCxnSpPr>
              <p:nvPr/>
            </p:nvCxnSpPr>
            <p:spPr>
              <a:xfrm>
                <a:off x="7049145" y="2352149"/>
                <a:ext cx="676762" cy="938448"/>
              </a:xfrm>
              <a:prstGeom prst="bentConnector2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TextBox 12"/>
              <p:cNvSpPr txBox="1"/>
              <p:nvPr/>
            </p:nvSpPr>
            <p:spPr>
              <a:xfrm>
                <a:off x="7722345" y="2736600"/>
                <a:ext cx="397163" cy="4132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latin typeface="Consolas" panose="020B0609020204030204" pitchFamily="49" charset="0"/>
                    <a:ea typeface="Cambria Math" panose="02040503050406030204" pitchFamily="18" charset="0"/>
                    <a:cs typeface="Consolas" panose="020B0609020204030204" pitchFamily="49" charset="0"/>
                  </a:rPr>
                  <a:t>F</a:t>
                </a:r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4666162" y="3290597"/>
                <a:ext cx="1160066" cy="33029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>
                    <a:solidFill>
                      <a:schemeClr val="tx1"/>
                    </a:solidFill>
                    <a:latin typeface="Consolas" panose="020B0609020204030204" pitchFamily="49" charset="0"/>
                    <a:ea typeface="Cambria Math" panose="02040503050406030204" pitchFamily="18" charset="0"/>
                    <a:cs typeface="Consolas" panose="020B0609020204030204" pitchFamily="49" charset="0"/>
                  </a:rPr>
                  <a:t>return -1;</a:t>
                </a: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4973046" y="2811948"/>
                <a:ext cx="397163" cy="4132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latin typeface="Consolas" panose="020B0609020204030204" pitchFamily="49" charset="0"/>
                    <a:ea typeface="Cambria Math" panose="02040503050406030204" pitchFamily="18" charset="0"/>
                    <a:cs typeface="Consolas" panose="020B0609020204030204" pitchFamily="49" charset="0"/>
                  </a:rPr>
                  <a:t>T</a:t>
                </a:r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6848732" y="3290597"/>
                <a:ext cx="1754349" cy="34405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>
                    <a:solidFill>
                      <a:schemeClr val="tx1"/>
                    </a:solidFill>
                    <a:latin typeface="Consolas" panose="020B0609020204030204" pitchFamily="49" charset="0"/>
                    <a:ea typeface="Cambria Math" panose="02040503050406030204" pitchFamily="18" charset="0"/>
                    <a:cs typeface="Consolas" panose="020B0609020204030204" pitchFamily="49" charset="0"/>
                  </a:rPr>
                  <a:t>if(</a:t>
                </a:r>
                <a:r>
                  <a:rPr lang="en-US" sz="1200" dirty="0" err="1">
                    <a:solidFill>
                      <a:schemeClr val="tx1"/>
                    </a:solidFill>
                    <a:latin typeface="Consolas" panose="020B0609020204030204" pitchFamily="49" charset="0"/>
                    <a:ea typeface="Cambria Math" panose="02040503050406030204" pitchFamily="18" charset="0"/>
                    <a:cs typeface="Consolas" panose="020B0609020204030204" pitchFamily="49" charset="0"/>
                  </a:rPr>
                  <a:t>i</a:t>
                </a:r>
                <a:r>
                  <a:rPr lang="en-US" sz="1200" dirty="0">
                    <a:solidFill>
                      <a:schemeClr val="tx1"/>
                    </a:solidFill>
                    <a:latin typeface="Consolas" panose="020B0609020204030204" pitchFamily="49" charset="0"/>
                    <a:ea typeface="Cambria Math" panose="02040503050406030204" pitchFamily="18" charset="0"/>
                    <a:cs typeface="Consolas" panose="020B0609020204030204" pitchFamily="49" charset="0"/>
                  </a:rPr>
                  <a:t>*(i+1)%2!=0) </a:t>
                </a:r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5869350" y="4126230"/>
                <a:ext cx="1068963" cy="32708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>
                    <a:solidFill>
                      <a:schemeClr val="tx1"/>
                    </a:solidFill>
                    <a:latin typeface="Consolas" panose="020B0609020204030204" pitchFamily="49" charset="0"/>
                    <a:ea typeface="Cambria Math" panose="02040503050406030204" pitchFamily="18" charset="0"/>
                    <a:cs typeface="Consolas" panose="020B0609020204030204" pitchFamily="49" charset="0"/>
                  </a:rPr>
                  <a:t>Bogus();</a:t>
                </a:r>
              </a:p>
            </p:txBody>
          </p:sp>
          <p:cxnSp>
            <p:nvCxnSpPr>
              <p:cNvPr id="25" name="Elbow Connector 24"/>
              <p:cNvCxnSpPr>
                <a:stCxn id="20" idx="1"/>
                <a:endCxn id="24" idx="0"/>
              </p:cNvCxnSpPr>
              <p:nvPr/>
            </p:nvCxnSpPr>
            <p:spPr>
              <a:xfrm rot="10800000" flipV="1">
                <a:off x="6403832" y="3462624"/>
                <a:ext cx="444900" cy="663606"/>
              </a:xfrm>
              <a:prstGeom prst="bentConnector2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TextBox 25"/>
              <p:cNvSpPr txBox="1"/>
              <p:nvPr/>
            </p:nvSpPr>
            <p:spPr>
              <a:xfrm>
                <a:off x="6077927" y="3716948"/>
                <a:ext cx="397163" cy="4132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latin typeface="Consolas" panose="020B0609020204030204" pitchFamily="49" charset="0"/>
                    <a:ea typeface="Cambria Math" panose="02040503050406030204" pitchFamily="18" charset="0"/>
                    <a:cs typeface="Consolas" panose="020B0609020204030204" pitchFamily="49" charset="0"/>
                  </a:rPr>
                  <a:t>T</a:t>
                </a:r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7153972" y="4829081"/>
                <a:ext cx="1142569" cy="35556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>
                    <a:solidFill>
                      <a:schemeClr val="tx1"/>
                    </a:solidFill>
                    <a:latin typeface="Consolas" panose="020B0609020204030204" pitchFamily="49" charset="0"/>
                    <a:ea typeface="Cambria Math" panose="02040503050406030204" pitchFamily="18" charset="0"/>
                    <a:cs typeface="Consolas" panose="020B0609020204030204" pitchFamily="49" charset="0"/>
                  </a:rPr>
                  <a:t>Return 0;</a:t>
                </a:r>
              </a:p>
            </p:txBody>
          </p:sp>
          <p:cxnSp>
            <p:nvCxnSpPr>
              <p:cNvPr id="28" name="Elbow Connector 27"/>
              <p:cNvCxnSpPr>
                <a:stCxn id="20" idx="2"/>
                <a:endCxn id="27" idx="0"/>
              </p:cNvCxnSpPr>
              <p:nvPr/>
            </p:nvCxnSpPr>
            <p:spPr>
              <a:xfrm rot="5400000">
                <a:off x="7128367" y="4231540"/>
                <a:ext cx="1194431" cy="650"/>
              </a:xfrm>
              <a:prstGeom prst="bentConnector3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TextBox 28"/>
              <p:cNvSpPr txBox="1"/>
              <p:nvPr/>
            </p:nvSpPr>
            <p:spPr>
              <a:xfrm>
                <a:off x="7756032" y="3914324"/>
                <a:ext cx="397163" cy="4132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latin typeface="Consolas" panose="020B0609020204030204" pitchFamily="49" charset="0"/>
                    <a:ea typeface="Cambria Math" panose="02040503050406030204" pitchFamily="18" charset="0"/>
                    <a:cs typeface="Consolas" panose="020B0609020204030204" pitchFamily="49" charset="0"/>
                  </a:rPr>
                  <a:t>F</a:t>
                </a:r>
              </a:p>
            </p:txBody>
          </p:sp>
          <p:cxnSp>
            <p:nvCxnSpPr>
              <p:cNvPr id="42" name="Elbow Connector 41"/>
              <p:cNvCxnSpPr>
                <a:stCxn id="24" idx="2"/>
                <a:endCxn id="27" idx="1"/>
              </p:cNvCxnSpPr>
              <p:nvPr/>
            </p:nvCxnSpPr>
            <p:spPr>
              <a:xfrm rot="16200000" flipH="1">
                <a:off x="6502126" y="4355018"/>
                <a:ext cx="553553" cy="750140"/>
              </a:xfrm>
              <a:prstGeom prst="bentConnector2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TextBox 20"/>
            <p:cNvSpPr txBox="1"/>
            <p:nvPr/>
          </p:nvSpPr>
          <p:spPr>
            <a:xfrm>
              <a:off x="4326718" y="2601921"/>
              <a:ext cx="2162279" cy="2748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dirty="0">
                  <a:latin typeface="Raavi" panose="020B0502040204020203" pitchFamily="34" charset="0"/>
                  <a:ea typeface="Gulim" panose="020B0600000101010101" pitchFamily="34" charset="-127"/>
                  <a:cs typeface="Raavi" panose="020B0502040204020203" pitchFamily="34" charset="0"/>
                </a:rPr>
                <a:t>Control-flow Graph</a:t>
              </a:r>
            </a:p>
          </p:txBody>
        </p: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4EA00-9C52-4335-8AD4-81E08D686E1F}" type="slidenum">
              <a:rPr lang="zh-CN" altLang="en-US" smtClean="0"/>
              <a:t>10</a:t>
            </a:fld>
            <a:endParaRPr lang="zh-CN" altLang="en-US" dirty="0"/>
          </a:p>
        </p:txBody>
      </p:sp>
      <p:grpSp>
        <p:nvGrpSpPr>
          <p:cNvPr id="37" name="Group 36"/>
          <p:cNvGrpSpPr/>
          <p:nvPr/>
        </p:nvGrpSpPr>
        <p:grpSpPr>
          <a:xfrm>
            <a:off x="864050" y="1701977"/>
            <a:ext cx="3526410" cy="2031325"/>
            <a:chOff x="756437" y="2648497"/>
            <a:chExt cx="3212419" cy="3449173"/>
          </a:xfrm>
        </p:grpSpPr>
        <p:sp>
          <p:nvSpPr>
            <p:cNvPr id="59" name="TextBox 58"/>
            <p:cNvSpPr txBox="1"/>
            <p:nvPr/>
          </p:nvSpPr>
          <p:spPr>
            <a:xfrm>
              <a:off x="756437" y="2648497"/>
              <a:ext cx="2778269" cy="34491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>
                  <a:latin typeface="Consolas" panose="020B0609020204030204" pitchFamily="49" charset="0"/>
                  <a:ea typeface="Cambria Math" panose="02040503050406030204" pitchFamily="18" charset="0"/>
                  <a:cs typeface="Consolas" panose="020B0609020204030204" pitchFamily="49" charset="0"/>
                </a:rPr>
                <a:t>int</a:t>
              </a:r>
              <a:r>
                <a:rPr lang="en-US" sz="1400" dirty="0">
                  <a:latin typeface="Consolas" panose="020B0609020204030204" pitchFamily="49" charset="0"/>
                  <a:ea typeface="Cambria Math" panose="02040503050406030204" pitchFamily="18" charset="0"/>
                  <a:cs typeface="Consolas" panose="020B0609020204030204" pitchFamily="49" charset="0"/>
                </a:rPr>
                <a:t> </a:t>
              </a:r>
              <a:r>
                <a:rPr lang="en-US" sz="1400" dirty="0" err="1">
                  <a:latin typeface="Consolas" panose="020B0609020204030204" pitchFamily="49" charset="0"/>
                  <a:ea typeface="Cambria Math" panose="02040503050406030204" pitchFamily="18" charset="0"/>
                  <a:cs typeface="Consolas" panose="020B0609020204030204" pitchFamily="49" charset="0"/>
                </a:rPr>
                <a:t>toy_func</a:t>
              </a:r>
              <a:r>
                <a:rPr lang="en-US" sz="1400" dirty="0">
                  <a:latin typeface="Consolas" panose="020B0609020204030204" pitchFamily="49" charset="0"/>
                  <a:ea typeface="Cambria Math" panose="02040503050406030204" pitchFamily="18" charset="0"/>
                  <a:cs typeface="Consolas" panose="020B0609020204030204" pitchFamily="49" charset="0"/>
                </a:rPr>
                <a:t>(</a:t>
              </a:r>
              <a:r>
                <a:rPr lang="en-US" sz="1400" dirty="0" err="1">
                  <a:latin typeface="Consolas" panose="020B0609020204030204" pitchFamily="49" charset="0"/>
                  <a:ea typeface="Cambria Math" panose="02040503050406030204" pitchFamily="18" charset="0"/>
                  <a:cs typeface="Consolas" panose="020B0609020204030204" pitchFamily="49" charset="0"/>
                </a:rPr>
                <a:t>int</a:t>
              </a:r>
              <a:r>
                <a:rPr lang="en-US" sz="1400" dirty="0">
                  <a:latin typeface="Consolas" panose="020B0609020204030204" pitchFamily="49" charset="0"/>
                  <a:ea typeface="Cambria Math" panose="02040503050406030204" pitchFamily="18" charset="0"/>
                  <a:cs typeface="Consolas" panose="020B0609020204030204" pitchFamily="49" charset="0"/>
                </a:rPr>
                <a:t> </a:t>
              </a:r>
              <a:r>
                <a:rPr lang="en-US" sz="1400" dirty="0" err="1">
                  <a:latin typeface="Consolas" panose="020B0609020204030204" pitchFamily="49" charset="0"/>
                  <a:ea typeface="Cambria Math" panose="02040503050406030204" pitchFamily="18" charset="0"/>
                  <a:cs typeface="Consolas" panose="020B0609020204030204" pitchFamily="49" charset="0"/>
                </a:rPr>
                <a:t>i</a:t>
              </a:r>
              <a:r>
                <a:rPr lang="en-US" sz="1400" dirty="0">
                  <a:latin typeface="Consolas" panose="020B0609020204030204" pitchFamily="49" charset="0"/>
                  <a:ea typeface="Cambria Math" panose="02040503050406030204" pitchFamily="18" charset="0"/>
                  <a:cs typeface="Consolas" panose="020B0609020204030204" pitchFamily="49" charset="0"/>
                </a:rPr>
                <a:t>){</a:t>
              </a:r>
            </a:p>
            <a:p>
              <a:r>
                <a:rPr lang="en-US" sz="1400" dirty="0">
                  <a:latin typeface="Consolas" panose="020B0609020204030204" pitchFamily="49" charset="0"/>
                  <a:ea typeface="Cambria Math" panose="02040503050406030204" pitchFamily="18" charset="0"/>
                  <a:cs typeface="Consolas" panose="020B0609020204030204" pitchFamily="49" charset="0"/>
                </a:rPr>
                <a:t>    if(</a:t>
              </a:r>
              <a:r>
                <a:rPr lang="en-US" sz="1400" dirty="0" err="1">
                  <a:latin typeface="Consolas" panose="020B0609020204030204" pitchFamily="49" charset="0"/>
                  <a:ea typeface="Cambria Math" panose="02040503050406030204" pitchFamily="18" charset="0"/>
                  <a:cs typeface="Consolas" panose="020B0609020204030204" pitchFamily="49" charset="0"/>
                </a:rPr>
                <a:t>i</a:t>
              </a:r>
              <a:r>
                <a:rPr lang="en-US" sz="1400" dirty="0">
                  <a:latin typeface="Consolas" panose="020B0609020204030204" pitchFamily="49" charset="0"/>
                  <a:ea typeface="Cambria Math" panose="02040503050406030204" pitchFamily="18" charset="0"/>
                  <a:cs typeface="Consolas" panose="020B0609020204030204" pitchFamily="49" charset="0"/>
                </a:rPr>
                <a:t> &gt; 100){</a:t>
              </a:r>
            </a:p>
            <a:p>
              <a:r>
                <a:rPr lang="en-US" sz="1400" dirty="0">
                  <a:latin typeface="Consolas" panose="020B0609020204030204" pitchFamily="49" charset="0"/>
                  <a:ea typeface="Cambria Math" panose="02040503050406030204" pitchFamily="18" charset="0"/>
                  <a:cs typeface="Consolas" panose="020B0609020204030204" pitchFamily="49" charset="0"/>
                </a:rPr>
                <a:t>        return -1;</a:t>
              </a:r>
            </a:p>
            <a:p>
              <a:r>
                <a:rPr lang="en-US" sz="1400" dirty="0">
                  <a:latin typeface="Consolas" panose="020B0609020204030204" pitchFamily="49" charset="0"/>
                  <a:ea typeface="Cambria Math" panose="02040503050406030204" pitchFamily="18" charset="0"/>
                  <a:cs typeface="Consolas" panose="020B0609020204030204" pitchFamily="49" charset="0"/>
                </a:rPr>
                <a:t>    }</a:t>
              </a:r>
            </a:p>
            <a:p>
              <a:r>
                <a:rPr lang="en-US" sz="1400" dirty="0">
                  <a:solidFill>
                    <a:srgbClr val="FF0000"/>
                  </a:solidFill>
                  <a:latin typeface="Consolas" panose="020B0609020204030204" pitchFamily="49" charset="0"/>
                  <a:ea typeface="Cambria Math" panose="02040503050406030204" pitchFamily="18" charset="0"/>
                  <a:cs typeface="Consolas" panose="020B0609020204030204" pitchFamily="49" charset="0"/>
                </a:rPr>
                <a:t>    </a:t>
              </a:r>
              <a:r>
                <a:rPr lang="en-US" sz="1400" i="1" dirty="0">
                  <a:solidFill>
                    <a:srgbClr val="FFFF00"/>
                  </a:solidFill>
                  <a:latin typeface="Consolas" panose="020B0609020204030204" pitchFamily="49" charset="0"/>
                  <a:ea typeface="Cambria Math" panose="02040503050406030204" pitchFamily="18" charset="0"/>
                  <a:cs typeface="Consolas" panose="020B0609020204030204" pitchFamily="49" charset="0"/>
                </a:rPr>
                <a:t>if(</a:t>
              </a:r>
              <a:r>
                <a:rPr lang="en-US" sz="1400" i="1" dirty="0" err="1">
                  <a:solidFill>
                    <a:srgbClr val="FFFF00"/>
                  </a:solidFill>
                  <a:latin typeface="Consolas" panose="020B0609020204030204" pitchFamily="49" charset="0"/>
                  <a:ea typeface="Cambria Math" panose="02040503050406030204" pitchFamily="18" charset="0"/>
                  <a:cs typeface="Consolas" panose="020B0609020204030204" pitchFamily="49" charset="0"/>
                </a:rPr>
                <a:t>i</a:t>
              </a:r>
              <a:r>
                <a:rPr lang="en-US" sz="1400" i="1" dirty="0">
                  <a:solidFill>
                    <a:srgbClr val="FFFF00"/>
                  </a:solidFill>
                  <a:latin typeface="Consolas" panose="020B0609020204030204" pitchFamily="49" charset="0"/>
                  <a:ea typeface="Cambria Math" panose="02040503050406030204" pitchFamily="18" charset="0"/>
                  <a:cs typeface="Consolas" panose="020B0609020204030204" pitchFamily="49" charset="0"/>
                </a:rPr>
                <a:t> *(i+1)%2!=0) {</a:t>
              </a:r>
            </a:p>
            <a:p>
              <a:r>
                <a:rPr lang="en-US" sz="1400" dirty="0">
                  <a:solidFill>
                    <a:srgbClr val="FFFF00"/>
                  </a:solidFill>
                  <a:latin typeface="Consolas" panose="020B0609020204030204" pitchFamily="49" charset="0"/>
                  <a:ea typeface="Cambria Math" panose="02040503050406030204" pitchFamily="18" charset="0"/>
                  <a:cs typeface="Consolas" panose="020B0609020204030204" pitchFamily="49" charset="0"/>
                </a:rPr>
                <a:t>        Bogus();</a:t>
              </a:r>
            </a:p>
            <a:p>
              <a:r>
                <a:rPr lang="en-US" sz="1400" dirty="0">
                  <a:solidFill>
                    <a:srgbClr val="FFFF00"/>
                  </a:solidFill>
                  <a:latin typeface="Consolas" panose="020B0609020204030204" pitchFamily="49" charset="0"/>
                  <a:ea typeface="Cambria Math" panose="02040503050406030204" pitchFamily="18" charset="0"/>
                  <a:cs typeface="Consolas" panose="020B0609020204030204" pitchFamily="49" charset="0"/>
                </a:rPr>
                <a:t>    }</a:t>
              </a:r>
            </a:p>
            <a:p>
              <a:r>
                <a:rPr lang="en-US" sz="1400" dirty="0">
                  <a:latin typeface="Consolas" panose="020B0609020204030204" pitchFamily="49" charset="0"/>
                  <a:ea typeface="Cambria Math" panose="02040503050406030204" pitchFamily="18" charset="0"/>
                  <a:cs typeface="Consolas" panose="020B0609020204030204" pitchFamily="49" charset="0"/>
                </a:rPr>
                <a:t>    return 0;</a:t>
              </a:r>
            </a:p>
            <a:p>
              <a:r>
                <a:rPr lang="en-US" sz="1400" dirty="0">
                  <a:latin typeface="Consolas" panose="020B0609020204030204" pitchFamily="49" charset="0"/>
                  <a:ea typeface="Cambria Math" panose="02040503050406030204" pitchFamily="18" charset="0"/>
                  <a:cs typeface="Consolas" panose="020B0609020204030204" pitchFamily="49" charset="0"/>
                </a:rPr>
                <a:t>} </a:t>
              </a:r>
            </a:p>
          </p:txBody>
        </p:sp>
        <p:sp>
          <p:nvSpPr>
            <p:cNvPr id="30" name="Rounded Rectangular Callout 29"/>
            <p:cNvSpPr/>
            <p:nvPr/>
          </p:nvSpPr>
          <p:spPr>
            <a:xfrm>
              <a:off x="2726878" y="3484145"/>
              <a:ext cx="1241978" cy="433326"/>
            </a:xfrm>
            <a:prstGeom prst="wedgeRoundRectCallout">
              <a:avLst>
                <a:gd name="adj1" fmla="val -48774"/>
                <a:gd name="adj2" fmla="val 110648"/>
                <a:gd name="adj3" fmla="val 16667"/>
              </a:avLst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rgbClr val="002060"/>
                  </a:solidFill>
                  <a:latin typeface="High Tower Text" panose="02040502050506030303" pitchFamily="18" charset="0"/>
                  <a:cs typeface="Arial" panose="020B0604020202020204" pitchFamily="34" charset="0"/>
                </a:rPr>
                <a:t>opaque predicate</a:t>
              </a: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838200" y="1144127"/>
            <a:ext cx="10572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控制流遍历和解约束</a:t>
            </a: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821498" y="6538912"/>
            <a:ext cx="9457982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latin typeface="Raavi" panose="020B0502040204020203" pitchFamily="34" charset="0"/>
                <a:ea typeface="Gulim" panose="020B0600000101010101" pitchFamily="34" charset="-127"/>
                <a:cs typeface="Raavi" panose="020B0502040204020203" pitchFamily="34" charset="0"/>
              </a:rPr>
              <a:t>[Ming’15] Ming, </a:t>
            </a:r>
            <a:r>
              <a:rPr lang="en-US" sz="1100" i="1" dirty="0">
                <a:latin typeface="Raavi" panose="020B0502040204020203" pitchFamily="34" charset="0"/>
                <a:ea typeface="Gulim" panose="020B0600000101010101" pitchFamily="34" charset="-127"/>
                <a:cs typeface="Raavi" panose="020B0502040204020203" pitchFamily="34" charset="0"/>
              </a:rPr>
              <a:t>et al.</a:t>
            </a:r>
            <a:r>
              <a:rPr lang="en-US" sz="1100" dirty="0">
                <a:latin typeface="Raavi" panose="020B0502040204020203" pitchFamily="34" charset="0"/>
                <a:ea typeface="Gulim" panose="020B0600000101010101" pitchFamily="34" charset="-127"/>
                <a:cs typeface="Raavi" panose="020B0502040204020203" pitchFamily="34" charset="0"/>
              </a:rPr>
              <a:t> "Loop: Logic-oriented opaque predicate detection in obfuscated binary code." CCS’15</a:t>
            </a:r>
            <a:r>
              <a:rPr lang="en-US" sz="1100" dirty="0" smtClean="0">
                <a:latin typeface="Raavi" panose="020B0502040204020203" pitchFamily="34" charset="0"/>
                <a:ea typeface="Gulim" panose="020B0600000101010101" pitchFamily="34" charset="-127"/>
                <a:cs typeface="Raavi" panose="020B0502040204020203" pitchFamily="34" charset="0"/>
              </a:rPr>
              <a:t>.</a:t>
            </a:r>
            <a:endParaRPr lang="en-US" sz="1100" dirty="0">
              <a:latin typeface="Raavi" panose="020B0502040204020203" pitchFamily="34" charset="0"/>
              <a:ea typeface="Gulim" panose="020B0600000101010101" pitchFamily="34" charset="-127"/>
              <a:cs typeface="Raavi" panose="020B0502040204020203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838200" y="4001650"/>
            <a:ext cx="192660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Raavi" panose="020B0502040204020203" pitchFamily="34" charset="0"/>
                <a:ea typeface="Gulim" panose="020B0600000101010101" pitchFamily="34" charset="-127"/>
                <a:cs typeface="Raavi" panose="020B0502040204020203" pitchFamily="34" charset="0"/>
              </a:rPr>
              <a:t>Round1</a:t>
            </a:r>
            <a:r>
              <a:rPr lang="en-US" sz="1400" dirty="0">
                <a:latin typeface="Raavi" panose="020B0502040204020203" pitchFamily="34" charset="0"/>
                <a:ea typeface="Gulim" panose="020B0600000101010101" pitchFamily="34" charset="-127"/>
                <a:cs typeface="Raavi" panose="020B0502040204020203" pitchFamily="34" charset="0"/>
              </a:rPr>
              <a:t>:</a:t>
            </a:r>
          </a:p>
          <a:p>
            <a:r>
              <a:rPr lang="en-US" sz="1400" dirty="0">
                <a:latin typeface="Raavi" panose="020B0502040204020203" pitchFamily="34" charset="0"/>
                <a:ea typeface="Gulim" panose="020B0600000101010101" pitchFamily="34" charset="-127"/>
                <a:cs typeface="Raavi" panose="020B0502040204020203" pitchFamily="34" charset="0"/>
              </a:rPr>
              <a:t>Random Input:</a:t>
            </a:r>
          </a:p>
          <a:p>
            <a:r>
              <a:rPr lang="en-US" sz="1400" dirty="0" err="1">
                <a:latin typeface="Raavi" panose="020B0502040204020203" pitchFamily="34" charset="0"/>
                <a:ea typeface="Cambria Math" panose="02040503050406030204" pitchFamily="18" charset="0"/>
                <a:cs typeface="Raavi" panose="020B0502040204020203" pitchFamily="34" charset="0"/>
              </a:rPr>
              <a:t>i</a:t>
            </a:r>
            <a:r>
              <a:rPr lang="en-US" sz="1400" dirty="0">
                <a:latin typeface="Raavi" panose="020B0502040204020203" pitchFamily="34" charset="0"/>
                <a:ea typeface="Cambria Math" panose="02040503050406030204" pitchFamily="18" charset="0"/>
                <a:cs typeface="Raavi" panose="020B0502040204020203" pitchFamily="34" charset="0"/>
              </a:rPr>
              <a:t> = 1000</a:t>
            </a:r>
            <a:endParaRPr lang="en-US" sz="1400" b="1" i="1" dirty="0">
              <a:latin typeface="Raavi" panose="020B0502040204020203" pitchFamily="34" charset="0"/>
              <a:ea typeface="Cambria Math" panose="02040503050406030204" pitchFamily="18" charset="0"/>
              <a:cs typeface="Raavi" panose="020B0502040204020203" pitchFamily="3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700438" y="4038036"/>
            <a:ext cx="291676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Raavi" panose="020B0502040204020203" pitchFamily="34" charset="0"/>
                <a:ea typeface="Gulim" panose="020B0600000101010101" pitchFamily="34" charset="-127"/>
                <a:cs typeface="Raavi" panose="020B0502040204020203" pitchFamily="34" charset="0"/>
              </a:rPr>
              <a:t>Round 2:  </a:t>
            </a:r>
          </a:p>
          <a:p>
            <a:r>
              <a:rPr lang="en-US" sz="1400" dirty="0">
                <a:latin typeface="Raavi" panose="020B0502040204020203" pitchFamily="34" charset="0"/>
                <a:ea typeface="Gulim" panose="020B0600000101010101" pitchFamily="34" charset="-127"/>
                <a:cs typeface="Raavi" panose="020B0502040204020203" pitchFamily="34" charset="0"/>
              </a:rPr>
              <a:t>Constraint: </a:t>
            </a:r>
            <a:r>
              <a:rPr lang="en-US" sz="1400" i="1" dirty="0">
                <a:latin typeface="Raavi" panose="020B0502040204020203" pitchFamily="34" charset="0"/>
                <a:ea typeface="Cambria Math" panose="02040503050406030204" pitchFamily="18" charset="0"/>
                <a:cs typeface="Raavi" panose="020B0502040204020203" pitchFamily="34" charset="0"/>
              </a:rPr>
              <a:t>NOT (</a:t>
            </a:r>
            <a:r>
              <a:rPr lang="en-US" sz="1400" i="1" dirty="0" err="1">
                <a:latin typeface="Raavi" panose="020B0502040204020203" pitchFamily="34" charset="0"/>
                <a:ea typeface="Cambria Math" panose="02040503050406030204" pitchFamily="18" charset="0"/>
                <a:cs typeface="Raavi" panose="020B0502040204020203" pitchFamily="34" charset="0"/>
              </a:rPr>
              <a:t>i</a:t>
            </a:r>
            <a:r>
              <a:rPr lang="en-US" sz="1400" i="1" dirty="0">
                <a:latin typeface="Raavi" panose="020B0502040204020203" pitchFamily="34" charset="0"/>
                <a:ea typeface="Cambria Math" panose="02040503050406030204" pitchFamily="18" charset="0"/>
                <a:cs typeface="Raavi" panose="020B0502040204020203" pitchFamily="34" charset="0"/>
              </a:rPr>
              <a:t> &gt; 100) </a:t>
            </a:r>
          </a:p>
          <a:p>
            <a:r>
              <a:rPr lang="en-US" sz="1400" dirty="0">
                <a:latin typeface="Raavi" panose="020B0502040204020203" pitchFamily="34" charset="0"/>
                <a:ea typeface="Cambria Math" panose="02040503050406030204" pitchFamily="18" charset="0"/>
                <a:cs typeface="Raavi" panose="020B0502040204020203" pitchFamily="34" charset="0"/>
              </a:rPr>
              <a:t>=&gt; </a:t>
            </a:r>
            <a:r>
              <a:rPr lang="en-US" sz="1400" dirty="0" err="1">
                <a:latin typeface="Raavi" panose="020B0502040204020203" pitchFamily="34" charset="0"/>
                <a:ea typeface="Cambria Math" panose="02040503050406030204" pitchFamily="18" charset="0"/>
                <a:cs typeface="Raavi" panose="020B0502040204020203" pitchFamily="34" charset="0"/>
              </a:rPr>
              <a:t>i</a:t>
            </a:r>
            <a:r>
              <a:rPr lang="en-US" sz="1400" dirty="0">
                <a:latin typeface="Raavi" panose="020B0502040204020203" pitchFamily="34" charset="0"/>
                <a:ea typeface="Cambria Math" panose="02040503050406030204" pitchFamily="18" charset="0"/>
                <a:cs typeface="Raavi" panose="020B0502040204020203" pitchFamily="34" charset="0"/>
              </a:rPr>
              <a:t> = 0</a:t>
            </a:r>
          </a:p>
        </p:txBody>
      </p:sp>
      <p:grpSp>
        <p:nvGrpSpPr>
          <p:cNvPr id="34" name="Group 33"/>
          <p:cNvGrpSpPr/>
          <p:nvPr/>
        </p:nvGrpSpPr>
        <p:grpSpPr>
          <a:xfrm>
            <a:off x="838200" y="4910236"/>
            <a:ext cx="1523204" cy="871303"/>
            <a:chOff x="504150" y="2863661"/>
            <a:chExt cx="1313289" cy="1308646"/>
          </a:xfrm>
        </p:grpSpPr>
        <p:sp>
          <p:nvSpPr>
            <p:cNvPr id="35" name="Rectangle 34"/>
            <p:cNvSpPr/>
            <p:nvPr/>
          </p:nvSpPr>
          <p:spPr>
            <a:xfrm>
              <a:off x="504150" y="2863661"/>
              <a:ext cx="1313289" cy="62417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b="1" dirty="0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  <a:cs typeface="Consolas" panose="020B0609020204030204" pitchFamily="49" charset="0"/>
                </a:rPr>
                <a:t>Entry:</a:t>
              </a:r>
            </a:p>
            <a:p>
              <a:r>
                <a:rPr lang="en-US" sz="1200" dirty="0">
                  <a:solidFill>
                    <a:srgbClr val="FF0000"/>
                  </a:solidFill>
                  <a:latin typeface="Consolas" panose="020B0609020204030204" pitchFamily="49" charset="0"/>
                  <a:ea typeface="Cambria Math" panose="02040503050406030204" pitchFamily="18" charset="0"/>
                  <a:cs typeface="Consolas" panose="020B0609020204030204" pitchFamily="49" charset="0"/>
                </a:rPr>
                <a:t>if(</a:t>
              </a:r>
              <a:r>
                <a:rPr lang="en-US" sz="1200" dirty="0" err="1">
                  <a:solidFill>
                    <a:srgbClr val="FF0000"/>
                  </a:solidFill>
                  <a:latin typeface="Consolas" panose="020B0609020204030204" pitchFamily="49" charset="0"/>
                  <a:ea typeface="Cambria Math" panose="02040503050406030204" pitchFamily="18" charset="0"/>
                  <a:cs typeface="Consolas" panose="020B0609020204030204" pitchFamily="49" charset="0"/>
                </a:rPr>
                <a:t>i</a:t>
              </a:r>
              <a:r>
                <a:rPr lang="en-US" sz="1200" dirty="0">
                  <a:solidFill>
                    <a:srgbClr val="FF0000"/>
                  </a:solidFill>
                  <a:latin typeface="Consolas" panose="020B0609020204030204" pitchFamily="49" charset="0"/>
                  <a:ea typeface="Cambria Math" panose="02040503050406030204" pitchFamily="18" charset="0"/>
                  <a:cs typeface="Consolas" panose="020B0609020204030204" pitchFamily="49" charset="0"/>
                </a:rPr>
                <a:t> &gt; 100)</a:t>
              </a: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504150" y="3849860"/>
              <a:ext cx="1313289" cy="32244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dirty="0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  <a:cs typeface="Consolas" panose="020B0609020204030204" pitchFamily="49" charset="0"/>
                </a:rPr>
                <a:t>return -1;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904441" y="3509824"/>
              <a:ext cx="3515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Consolas" panose="020B0609020204030204" pitchFamily="49" charset="0"/>
                  <a:ea typeface="Cambria Math" panose="02040503050406030204" pitchFamily="18" charset="0"/>
                  <a:cs typeface="Consolas" panose="020B0609020204030204" pitchFamily="49" charset="0"/>
                </a:rPr>
                <a:t>T</a:t>
              </a:r>
            </a:p>
          </p:txBody>
        </p:sp>
        <p:cxnSp>
          <p:nvCxnSpPr>
            <p:cNvPr id="39" name="Straight Arrow Connector 38"/>
            <p:cNvCxnSpPr>
              <a:stCxn id="35" idx="2"/>
              <a:endCxn id="36" idx="0"/>
            </p:cNvCxnSpPr>
            <p:nvPr/>
          </p:nvCxnSpPr>
          <p:spPr>
            <a:xfrm>
              <a:off x="1160795" y="3487839"/>
              <a:ext cx="0" cy="36202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TextBox 39"/>
          <p:cNvSpPr txBox="1"/>
          <p:nvPr/>
        </p:nvSpPr>
        <p:spPr>
          <a:xfrm>
            <a:off x="7787387" y="4001469"/>
            <a:ext cx="359340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Raavi" panose="020B0502040204020203" pitchFamily="34" charset="0"/>
                <a:ea typeface="Gulim" panose="020B0600000101010101" pitchFamily="34" charset="-127"/>
                <a:cs typeface="Raavi" panose="020B0502040204020203" pitchFamily="34" charset="0"/>
              </a:rPr>
              <a:t>Round 3</a:t>
            </a:r>
            <a:r>
              <a:rPr lang="en-US" sz="1400" dirty="0">
                <a:latin typeface="Raavi" panose="020B0502040204020203" pitchFamily="34" charset="0"/>
                <a:ea typeface="Gulim" panose="020B0600000101010101" pitchFamily="34" charset="-127"/>
                <a:cs typeface="Raavi" panose="020B0502040204020203" pitchFamily="34" charset="0"/>
              </a:rPr>
              <a:t>: </a:t>
            </a:r>
          </a:p>
          <a:p>
            <a:r>
              <a:rPr lang="en-US" sz="1400" i="1" dirty="0">
                <a:latin typeface="Raavi" panose="020B0502040204020203" pitchFamily="34" charset="0"/>
                <a:ea typeface="Cambria Math" panose="02040503050406030204" pitchFamily="18" charset="0"/>
                <a:cs typeface="Raavi" panose="020B0502040204020203" pitchFamily="34" charset="0"/>
              </a:rPr>
              <a:t>Constraint: NOT(</a:t>
            </a:r>
            <a:r>
              <a:rPr lang="en-US" sz="1400" i="1" dirty="0" err="1">
                <a:latin typeface="Raavi" panose="020B0502040204020203" pitchFamily="34" charset="0"/>
                <a:ea typeface="Cambria Math" panose="02040503050406030204" pitchFamily="18" charset="0"/>
                <a:cs typeface="Raavi" panose="020B0502040204020203" pitchFamily="34" charset="0"/>
              </a:rPr>
              <a:t>i</a:t>
            </a:r>
            <a:r>
              <a:rPr lang="en-US" sz="1400" i="1" dirty="0">
                <a:latin typeface="Raavi" panose="020B0502040204020203" pitchFamily="34" charset="0"/>
                <a:ea typeface="Cambria Math" panose="02040503050406030204" pitchFamily="18" charset="0"/>
                <a:cs typeface="Raavi" panose="020B0502040204020203" pitchFamily="34" charset="0"/>
              </a:rPr>
              <a:t> &gt; 100) AND </a:t>
            </a:r>
            <a:r>
              <a:rPr lang="en-US" sz="1400" i="1" dirty="0" err="1">
                <a:latin typeface="Raavi" panose="020B0502040204020203" pitchFamily="34" charset="0"/>
                <a:ea typeface="Cambria Math" panose="02040503050406030204" pitchFamily="18" charset="0"/>
                <a:cs typeface="Raavi" panose="020B0502040204020203" pitchFamily="34" charset="0"/>
              </a:rPr>
              <a:t>i</a:t>
            </a:r>
            <a:r>
              <a:rPr lang="en-US" sz="1400" i="1" dirty="0">
                <a:latin typeface="Raavi" panose="020B0502040204020203" pitchFamily="34" charset="0"/>
                <a:ea typeface="Cambria Math" panose="02040503050406030204" pitchFamily="18" charset="0"/>
                <a:cs typeface="Raavi" panose="020B0502040204020203" pitchFamily="34" charset="0"/>
              </a:rPr>
              <a:t>*(i+1)%2!=0 </a:t>
            </a:r>
          </a:p>
          <a:p>
            <a:r>
              <a:rPr lang="en-US" sz="1400" dirty="0">
                <a:latin typeface="Raavi" panose="020B0502040204020203" pitchFamily="34" charset="0"/>
                <a:ea typeface="Cambria Math" panose="02040503050406030204" pitchFamily="18" charset="0"/>
                <a:cs typeface="Raavi" panose="020B0502040204020203" pitchFamily="34" charset="0"/>
              </a:rPr>
              <a:t>=&gt; No Solution</a:t>
            </a:r>
          </a:p>
        </p:txBody>
      </p:sp>
      <p:grpSp>
        <p:nvGrpSpPr>
          <p:cNvPr id="41" name="Group 40"/>
          <p:cNvGrpSpPr/>
          <p:nvPr/>
        </p:nvGrpSpPr>
        <p:grpSpPr>
          <a:xfrm>
            <a:off x="3492018" y="4813036"/>
            <a:ext cx="3110236" cy="1281133"/>
            <a:chOff x="2417242" y="2863661"/>
            <a:chExt cx="3252232" cy="1730839"/>
          </a:xfrm>
        </p:grpSpPr>
        <p:sp>
          <p:nvSpPr>
            <p:cNvPr id="43" name="Rectangle 42"/>
            <p:cNvSpPr/>
            <p:nvPr/>
          </p:nvSpPr>
          <p:spPr>
            <a:xfrm>
              <a:off x="3094445" y="2863661"/>
              <a:ext cx="1254110" cy="48907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b="1" dirty="0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  <a:cs typeface="Consolas" panose="020B0609020204030204" pitchFamily="49" charset="0"/>
                </a:rPr>
                <a:t>Entry:</a:t>
              </a:r>
            </a:p>
            <a:p>
              <a:r>
                <a:rPr lang="en-US" sz="1200" dirty="0">
                  <a:solidFill>
                    <a:srgbClr val="FF0000"/>
                  </a:solidFill>
                  <a:latin typeface="Consolas" panose="020B0609020204030204" pitchFamily="49" charset="0"/>
                  <a:ea typeface="Cambria Math" panose="02040503050406030204" pitchFamily="18" charset="0"/>
                  <a:cs typeface="Consolas" panose="020B0609020204030204" pitchFamily="49" charset="0"/>
                </a:rPr>
                <a:t>if(</a:t>
              </a:r>
              <a:r>
                <a:rPr lang="en-US" sz="1200" dirty="0" err="1">
                  <a:solidFill>
                    <a:srgbClr val="FF0000"/>
                  </a:solidFill>
                  <a:latin typeface="Consolas" panose="020B0609020204030204" pitchFamily="49" charset="0"/>
                  <a:ea typeface="Cambria Math" panose="02040503050406030204" pitchFamily="18" charset="0"/>
                  <a:cs typeface="Consolas" panose="020B0609020204030204" pitchFamily="49" charset="0"/>
                </a:rPr>
                <a:t>i</a:t>
              </a:r>
              <a:r>
                <a:rPr lang="en-US" sz="1200" dirty="0">
                  <a:solidFill>
                    <a:srgbClr val="FF0000"/>
                  </a:solidFill>
                  <a:latin typeface="Consolas" panose="020B0609020204030204" pitchFamily="49" charset="0"/>
                  <a:ea typeface="Cambria Math" panose="02040503050406030204" pitchFamily="18" charset="0"/>
                  <a:cs typeface="Consolas" panose="020B0609020204030204" pitchFamily="49" charset="0"/>
                </a:rPr>
                <a:t> &gt; 100)</a:t>
              </a:r>
            </a:p>
          </p:txBody>
        </p:sp>
        <p:cxnSp>
          <p:nvCxnSpPr>
            <p:cNvPr id="44" name="Elbow Connector 43"/>
            <p:cNvCxnSpPr>
              <a:stCxn id="43" idx="1"/>
              <a:endCxn id="47" idx="0"/>
            </p:cNvCxnSpPr>
            <p:nvPr/>
          </p:nvCxnSpPr>
          <p:spPr>
            <a:xfrm rot="10800000" flipV="1">
              <a:off x="2969247" y="3108199"/>
              <a:ext cx="125199" cy="560966"/>
            </a:xfrm>
            <a:prstGeom prst="bentConnector2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5" name="Elbow Connector 44"/>
            <p:cNvCxnSpPr>
              <a:stCxn id="43" idx="3"/>
              <a:endCxn id="49" idx="0"/>
            </p:cNvCxnSpPr>
            <p:nvPr/>
          </p:nvCxnSpPr>
          <p:spPr>
            <a:xfrm>
              <a:off x="4348555" y="3108199"/>
              <a:ext cx="442272" cy="560965"/>
            </a:xfrm>
            <a:prstGeom prst="bentConnector2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/>
            <p:cNvSpPr txBox="1"/>
            <p:nvPr/>
          </p:nvSpPr>
          <p:spPr>
            <a:xfrm>
              <a:off x="4508516" y="3236462"/>
              <a:ext cx="3779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>
                  <a:latin typeface="Cambria Math" panose="02040503050406030204" pitchFamily="18" charset="0"/>
                  <a:ea typeface="Cambria Math" panose="02040503050406030204" pitchFamily="18" charset="0"/>
                </a:defRPr>
              </a:lvl1pPr>
            </a:lstStyle>
            <a:p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F</a:t>
              </a: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2417242" y="3669165"/>
              <a:ext cx="1104007" cy="3202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dirty="0">
                  <a:solidFill>
                    <a:schemeClr val="bg1">
                      <a:lumMod val="75000"/>
                    </a:schemeClr>
                  </a:solidFill>
                  <a:latin typeface="Consolas" panose="020B0609020204030204" pitchFamily="49" charset="0"/>
                  <a:ea typeface="Cambria Math" panose="02040503050406030204" pitchFamily="18" charset="0"/>
                  <a:cs typeface="Consolas" panose="020B0609020204030204" pitchFamily="49" charset="0"/>
                </a:rPr>
                <a:t>return -1;</a:t>
              </a: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2557871" y="3227951"/>
              <a:ext cx="3779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>
                  <a:solidFill>
                    <a:schemeClr val="bg1">
                      <a:lumMod val="75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defRPr>
              </a:lvl1pPr>
            </a:lstStyle>
            <a:p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T</a:t>
              </a: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3912181" y="3669163"/>
              <a:ext cx="1757293" cy="33288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dirty="0">
                  <a:solidFill>
                    <a:srgbClr val="FF0000"/>
                  </a:solidFill>
                  <a:latin typeface="Consolas" panose="020B0609020204030204" pitchFamily="49" charset="0"/>
                  <a:ea typeface="Cambria Math" panose="02040503050406030204" pitchFamily="18" charset="0"/>
                  <a:cs typeface="Consolas" panose="020B0609020204030204" pitchFamily="49" charset="0"/>
                </a:rPr>
                <a:t>if(</a:t>
              </a:r>
              <a:r>
                <a:rPr lang="en-US" sz="1200" dirty="0" err="1">
                  <a:solidFill>
                    <a:srgbClr val="FF0000"/>
                  </a:solidFill>
                  <a:latin typeface="Consolas" panose="020B0609020204030204" pitchFamily="49" charset="0"/>
                  <a:ea typeface="Cambria Math" panose="02040503050406030204" pitchFamily="18" charset="0"/>
                  <a:cs typeface="Consolas" panose="020B0609020204030204" pitchFamily="49" charset="0"/>
                </a:rPr>
                <a:t>i</a:t>
              </a:r>
              <a:r>
                <a:rPr lang="en-US" sz="1200" dirty="0">
                  <a:solidFill>
                    <a:srgbClr val="FF0000"/>
                  </a:solidFill>
                  <a:latin typeface="Consolas" panose="020B0609020204030204" pitchFamily="49" charset="0"/>
                  <a:ea typeface="Cambria Math" panose="02040503050406030204" pitchFamily="18" charset="0"/>
                  <a:cs typeface="Consolas" panose="020B0609020204030204" pitchFamily="49" charset="0"/>
                </a:rPr>
                <a:t>*(i+1)%2!=0) </a:t>
              </a: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4443046" y="3952799"/>
              <a:ext cx="3779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>
                  <a:latin typeface="Cambria Math" panose="02040503050406030204" pitchFamily="18" charset="0"/>
                  <a:ea typeface="Cambria Math" panose="02040503050406030204" pitchFamily="18" charset="0"/>
                </a:defRPr>
              </a:lvl1pPr>
            </a:lstStyle>
            <a:p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F</a:t>
              </a: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4233202" y="4305403"/>
              <a:ext cx="1109563" cy="28909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dirty="0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  <a:cs typeface="Consolas" panose="020B0609020204030204" pitchFamily="49" charset="0"/>
                </a:rPr>
                <a:t>Return 0;</a:t>
              </a:r>
            </a:p>
          </p:txBody>
        </p:sp>
        <p:cxnSp>
          <p:nvCxnSpPr>
            <p:cNvPr id="52" name="Straight Arrow Connector 51"/>
            <p:cNvCxnSpPr>
              <a:stCxn id="49" idx="2"/>
              <a:endCxn id="51" idx="0"/>
            </p:cNvCxnSpPr>
            <p:nvPr/>
          </p:nvCxnSpPr>
          <p:spPr>
            <a:xfrm flipH="1">
              <a:off x="4787983" y="4002047"/>
              <a:ext cx="2844" cy="3033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Right Arrow 59"/>
          <p:cNvSpPr/>
          <p:nvPr/>
        </p:nvSpPr>
        <p:spPr>
          <a:xfrm>
            <a:off x="2466601" y="4241764"/>
            <a:ext cx="883294" cy="321514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ight Arrow 60"/>
          <p:cNvSpPr/>
          <p:nvPr/>
        </p:nvSpPr>
        <p:spPr>
          <a:xfrm>
            <a:off x="6595708" y="4241764"/>
            <a:ext cx="883294" cy="321514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230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97385971"/>
              </p:ext>
            </p:extLst>
          </p:nvPr>
        </p:nvGraphicFramePr>
        <p:xfrm>
          <a:off x="1155192" y="1842035"/>
          <a:ext cx="1338072" cy="1005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38072"/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u="none" strike="noStrike" kern="1200" baseline="0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0x500000</a:t>
                      </a:r>
                      <a:endParaRPr lang="en-US" sz="16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u="none" strike="noStrike" kern="1200" baseline="0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0x520000</a:t>
                      </a:r>
                      <a:endParaRPr lang="en-US" sz="16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u="none" strike="noStrike" kern="1200" baseline="0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0x550000</a:t>
                      </a:r>
                      <a:endParaRPr lang="en-US" sz="16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安全问题</a:t>
            </a:r>
            <a:r>
              <a:rPr lang="zh-CN" altLang="en-US" dirty="0" smtClean="0"/>
              <a:t>举例</a:t>
            </a:r>
            <a:r>
              <a:rPr lang="en-US" altLang="zh-CN" dirty="0" smtClean="0"/>
              <a:t>3</a:t>
            </a:r>
            <a:r>
              <a:rPr lang="zh-CN" altLang="en-US" dirty="0" smtClean="0"/>
              <a:t>：</a:t>
            </a:r>
            <a:r>
              <a:rPr lang="en-US" altLang="zh-CN" dirty="0" smtClean="0"/>
              <a:t>Switch-Case </a:t>
            </a:r>
            <a:r>
              <a:rPr lang="zh-CN" altLang="en-US" dirty="0" smtClean="0"/>
              <a:t>控制流简化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148124" y="3179746"/>
            <a:ext cx="228295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mov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ebx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, 0</a:t>
            </a:r>
          </a:p>
          <a:p>
            <a:r>
              <a:rPr lang="en-US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mov</a:t>
            </a:r>
            <a:r>
              <a:rPr 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eax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, T[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ebx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</a:p>
          <a:p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jmp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[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eax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add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ebx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, 4</a:t>
            </a:r>
          </a:p>
          <a:p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ebx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, 12</a:t>
            </a:r>
          </a:p>
          <a:p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jne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L</a:t>
            </a:r>
          </a:p>
        </p:txBody>
      </p:sp>
      <p:sp>
        <p:nvSpPr>
          <p:cNvPr id="8" name="Rectangle 7"/>
          <p:cNvSpPr/>
          <p:nvPr/>
        </p:nvSpPr>
        <p:spPr>
          <a:xfrm>
            <a:off x="710184" y="3460763"/>
            <a:ext cx="40908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L:</a:t>
            </a:r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10184" y="1812048"/>
            <a:ext cx="40908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T:</a:t>
            </a:r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459930" y="1827917"/>
            <a:ext cx="3215640" cy="49244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mov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ebx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, 0</a:t>
            </a:r>
          </a:p>
          <a:p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mov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eax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, T[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ebx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</a:p>
          <a:p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jmp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[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eax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</a:p>
          <a:p>
            <a:r>
              <a:rPr lang="en-US" sz="1600" i="1" dirty="0">
                <a:latin typeface="Consolas" panose="020B0609020204030204" pitchFamily="49" charset="0"/>
                <a:cs typeface="Consolas" panose="020B0609020204030204" pitchFamily="49" charset="0"/>
              </a:rPr>
              <a:t>Trace of code at 0x500000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add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ebx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, 4</a:t>
            </a:r>
          </a:p>
          <a:p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ebx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, 12</a:t>
            </a:r>
          </a:p>
          <a:p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jne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L</a:t>
            </a:r>
          </a:p>
          <a:p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mov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eax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, T[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ebx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</a:p>
          <a:p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jmp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[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eax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</a:p>
          <a:p>
            <a:r>
              <a:rPr lang="en-US" sz="1600" i="1" dirty="0">
                <a:latin typeface="Consolas" panose="020B0609020204030204" pitchFamily="49" charset="0"/>
                <a:cs typeface="Consolas" panose="020B0609020204030204" pitchFamily="49" charset="0"/>
              </a:rPr>
              <a:t>Trace of code at 0x520000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add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ebx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, 4</a:t>
            </a:r>
          </a:p>
          <a:p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ebx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, 12</a:t>
            </a:r>
          </a:p>
          <a:p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jne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L</a:t>
            </a:r>
          </a:p>
          <a:p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mov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eax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, T[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ebx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</a:p>
          <a:p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jmp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[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eax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</a:p>
          <a:p>
            <a:r>
              <a:rPr lang="en-US" sz="1600" i="1" dirty="0">
                <a:latin typeface="Consolas" panose="020B0609020204030204" pitchFamily="49" charset="0"/>
                <a:cs typeface="Consolas" panose="020B0609020204030204" pitchFamily="49" charset="0"/>
              </a:rPr>
              <a:t>Trace of code at 0x550000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add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ebx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, 4</a:t>
            </a:r>
          </a:p>
          <a:p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ebx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, 12</a:t>
            </a:r>
          </a:p>
          <a:p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jne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L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333488" y="1842035"/>
            <a:ext cx="339852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jmp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0x500000</a:t>
            </a:r>
          </a:p>
          <a:p>
            <a:r>
              <a:rPr lang="en-US" sz="1600" i="1" dirty="0">
                <a:latin typeface="Consolas" panose="020B0609020204030204" pitchFamily="49" charset="0"/>
                <a:cs typeface="Consolas" panose="020B0609020204030204" pitchFamily="49" charset="0"/>
              </a:rPr>
              <a:t>Trace of code at </a:t>
            </a:r>
            <a:r>
              <a:rPr lang="en-US" sz="1600" i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0x500000</a:t>
            </a:r>
          </a:p>
          <a:p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jmp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0x520000</a:t>
            </a:r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i="1" dirty="0">
                <a:latin typeface="Consolas" panose="020B0609020204030204" pitchFamily="49" charset="0"/>
                <a:cs typeface="Consolas" panose="020B0609020204030204" pitchFamily="49" charset="0"/>
              </a:rPr>
              <a:t>Trace of code at 0x500000</a:t>
            </a:r>
          </a:p>
          <a:p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jmp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0x550000</a:t>
            </a:r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i="1" dirty="0">
                <a:latin typeface="Consolas" panose="020B0609020204030204" pitchFamily="49" charset="0"/>
                <a:cs typeface="Consolas" panose="020B0609020204030204" pitchFamily="49" charset="0"/>
              </a:rPr>
              <a:t>Trace of code at </a:t>
            </a:r>
            <a:r>
              <a:rPr lang="en-US" sz="1600" i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0x500000</a:t>
            </a:r>
            <a:endParaRPr lang="en-US" sz="1600" i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48951" y="1227752"/>
            <a:ext cx="18496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Raavi" panose="020B0502040204020203" pitchFamily="34" charset="0"/>
                <a:ea typeface="Gulim" panose="020B0600000101010101" pitchFamily="34" charset="-127"/>
                <a:cs typeface="Raavi" panose="020B0502040204020203" pitchFamily="34" charset="0"/>
              </a:rPr>
              <a:t>Static Code</a:t>
            </a:r>
            <a:r>
              <a:rPr lang="en-US" b="1" dirty="0">
                <a:latin typeface="Raavi" panose="020B0502040204020203" pitchFamily="34" charset="0"/>
                <a:ea typeface="Gulim" panose="020B0600000101010101" pitchFamily="34" charset="-127"/>
                <a:cs typeface="Raavi" panose="020B0502040204020203" pitchFamily="34" charset="0"/>
              </a:rPr>
              <a:t>: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459930" y="1227752"/>
            <a:ext cx="2292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Raavi" panose="020B0502040204020203" pitchFamily="34" charset="0"/>
                <a:ea typeface="Gulim" panose="020B0600000101010101" pitchFamily="34" charset="-127"/>
                <a:cs typeface="Raavi" panose="020B0502040204020203" pitchFamily="34" charset="0"/>
              </a:rPr>
              <a:t>Execution Trace:</a:t>
            </a:r>
            <a:endParaRPr lang="en-US" b="1" dirty="0">
              <a:latin typeface="Raavi" panose="020B0502040204020203" pitchFamily="34" charset="0"/>
              <a:ea typeface="Gulim" panose="020B0600000101010101" pitchFamily="34" charset="-127"/>
              <a:cs typeface="Raavi" panose="020B0502040204020203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333488" y="1227752"/>
            <a:ext cx="2292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Raavi" panose="020B0502040204020203" pitchFamily="34" charset="0"/>
                <a:ea typeface="Gulim" panose="020B0600000101010101" pitchFamily="34" charset="-127"/>
                <a:cs typeface="Raavi" panose="020B0502040204020203" pitchFamily="34" charset="0"/>
              </a:rPr>
              <a:t>Simplified Trace:</a:t>
            </a:r>
            <a:endParaRPr lang="en-US" b="1" dirty="0">
              <a:latin typeface="Raavi" panose="020B0502040204020203" pitchFamily="34" charset="0"/>
              <a:ea typeface="Gulim" panose="020B0600000101010101" pitchFamily="34" charset="-127"/>
              <a:cs typeface="Raavi" panose="020B0502040204020203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914400" y="6581001"/>
            <a:ext cx="871118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Raavi" panose="020B0502040204020203" pitchFamily="34" charset="0"/>
                <a:ea typeface="Microsoft YaHei" panose="020B0503020204020204" pitchFamily="34" charset="-122"/>
                <a:cs typeface="Raavi" panose="020B0502040204020203" pitchFamily="34" charset="0"/>
              </a:rPr>
              <a:t>[Yadegari’15] </a:t>
            </a:r>
            <a:r>
              <a:rPr lang="en-US" sz="1200" dirty="0" err="1">
                <a:latin typeface="Raavi" panose="020B0502040204020203" pitchFamily="34" charset="0"/>
                <a:ea typeface="Microsoft YaHei" panose="020B0503020204020204" pitchFamily="34" charset="-122"/>
                <a:cs typeface="Raavi" panose="020B0502040204020203" pitchFamily="34" charset="0"/>
              </a:rPr>
              <a:t>Yadegari</a:t>
            </a:r>
            <a:r>
              <a:rPr lang="en-US" sz="1200" dirty="0">
                <a:latin typeface="Raavi" panose="020B0502040204020203" pitchFamily="34" charset="0"/>
                <a:ea typeface="Microsoft YaHei" panose="020B0503020204020204" pitchFamily="34" charset="-122"/>
                <a:cs typeface="Raavi" panose="020B0502040204020203" pitchFamily="34" charset="0"/>
              </a:rPr>
              <a:t>, </a:t>
            </a:r>
            <a:r>
              <a:rPr lang="en-US" sz="1200" i="1" dirty="0">
                <a:latin typeface="Raavi" panose="020B0502040204020203" pitchFamily="34" charset="0"/>
                <a:ea typeface="Microsoft YaHei" panose="020B0503020204020204" pitchFamily="34" charset="-122"/>
                <a:cs typeface="Raavi" panose="020B0502040204020203" pitchFamily="34" charset="0"/>
              </a:rPr>
              <a:t>et al.</a:t>
            </a:r>
            <a:r>
              <a:rPr lang="en-US" sz="1200" dirty="0">
                <a:latin typeface="Raavi" panose="020B0502040204020203" pitchFamily="34" charset="0"/>
                <a:ea typeface="Microsoft YaHei" panose="020B0503020204020204" pitchFamily="34" charset="-122"/>
                <a:cs typeface="Raavi" panose="020B0502040204020203" pitchFamily="34" charset="0"/>
              </a:rPr>
              <a:t> "A generic approach to automatic </a:t>
            </a:r>
            <a:r>
              <a:rPr lang="en-US" sz="1200" dirty="0" err="1">
                <a:latin typeface="Raavi" panose="020B0502040204020203" pitchFamily="34" charset="0"/>
                <a:ea typeface="Microsoft YaHei" panose="020B0503020204020204" pitchFamily="34" charset="-122"/>
                <a:cs typeface="Raavi" panose="020B0502040204020203" pitchFamily="34" charset="0"/>
              </a:rPr>
              <a:t>deobfuscation</a:t>
            </a:r>
            <a:r>
              <a:rPr lang="en-US" sz="1200" dirty="0">
                <a:latin typeface="Raavi" panose="020B0502040204020203" pitchFamily="34" charset="0"/>
                <a:ea typeface="Microsoft YaHei" panose="020B0503020204020204" pitchFamily="34" charset="-122"/>
                <a:cs typeface="Raavi" panose="020B0502040204020203" pitchFamily="34" charset="0"/>
              </a:rPr>
              <a:t> of executable code." S&amp;P’ 15.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5982"/>
          <a:stretch/>
        </p:blipFill>
        <p:spPr>
          <a:xfrm>
            <a:off x="6569773" y="3591250"/>
            <a:ext cx="5404962" cy="275891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653528" y="6350168"/>
            <a:ext cx="21355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Gulim" panose="020B0600000101010101" pitchFamily="34" charset="-127"/>
                <a:ea typeface="Gulim" panose="020B0600000101010101" pitchFamily="34" charset="-127"/>
              </a:rPr>
              <a:t>Control-flow Flattening</a:t>
            </a:r>
            <a:endParaRPr lang="en-US" sz="1400" b="1" dirty="0"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0894850" y="6273224"/>
            <a:ext cx="12971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Gulim" panose="020B0600000101010101" pitchFamily="34" charset="-127"/>
                <a:ea typeface="Gulim" panose="020B0600000101010101" pitchFamily="34" charset="-127"/>
              </a:rPr>
              <a:t>Simplification</a:t>
            </a:r>
            <a:endParaRPr lang="en-US" sz="1400" b="1" dirty="0"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94907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942856"/>
            <a:ext cx="10164622" cy="5915144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思路：利用符号执行的弱点进行代码混淆</a:t>
            </a:r>
            <a:endParaRPr lang="en-US" dirty="0">
              <a:ea typeface="Cambria Math" panose="020405030504060302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4EA00-9C52-4335-8AD4-81E08D686E1F}" type="slidenum">
              <a:rPr lang="zh-CN" altLang="en-US" smtClean="0"/>
              <a:t>12</a:t>
            </a:fld>
            <a:endParaRPr lang="zh-CN" altLang="en-US"/>
          </a:p>
        </p:txBody>
      </p:sp>
      <p:grpSp>
        <p:nvGrpSpPr>
          <p:cNvPr id="7" name="Group 6"/>
          <p:cNvGrpSpPr/>
          <p:nvPr/>
        </p:nvGrpSpPr>
        <p:grpSpPr>
          <a:xfrm>
            <a:off x="5645152" y="3687329"/>
            <a:ext cx="5533159" cy="3034146"/>
            <a:chOff x="3501113" y="3412790"/>
            <a:chExt cx="5533159" cy="3034146"/>
          </a:xfrm>
        </p:grpSpPr>
        <p:sp>
          <p:nvSpPr>
            <p:cNvPr id="6" name="Rectangle 5"/>
            <p:cNvSpPr/>
            <p:nvPr/>
          </p:nvSpPr>
          <p:spPr>
            <a:xfrm>
              <a:off x="3501113" y="3412790"/>
              <a:ext cx="5533159" cy="303414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7" name="Group 16"/>
            <p:cNvGrpSpPr/>
            <p:nvPr/>
          </p:nvGrpSpPr>
          <p:grpSpPr>
            <a:xfrm>
              <a:off x="4091248" y="3953260"/>
              <a:ext cx="4943024" cy="2183077"/>
              <a:chOff x="543376" y="2151061"/>
              <a:chExt cx="4943024" cy="2183077"/>
            </a:xfrm>
          </p:grpSpPr>
          <p:pic>
            <p:nvPicPr>
              <p:cNvPr id="18" name="Picture 17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3376" y="3938192"/>
                <a:ext cx="1587458" cy="346851"/>
              </a:xfrm>
              <a:prstGeom prst="rect">
                <a:avLst/>
              </a:prstGeom>
            </p:spPr>
          </p:pic>
          <p:pic>
            <p:nvPicPr>
              <p:cNvPr id="19" name="Picture 18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34348" y="2219758"/>
                <a:ext cx="1126115" cy="509066"/>
              </a:xfrm>
              <a:prstGeom prst="rect">
                <a:avLst/>
              </a:prstGeom>
            </p:spPr>
          </p:pic>
          <p:pic>
            <p:nvPicPr>
              <p:cNvPr id="20" name="Picture 19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35539" y="2927924"/>
                <a:ext cx="630382" cy="630382"/>
              </a:xfrm>
              <a:prstGeom prst="rect">
                <a:avLst/>
              </a:prstGeom>
            </p:spPr>
          </p:pic>
          <p:sp>
            <p:nvSpPr>
              <p:cNvPr id="21" name="TextBox 20"/>
              <p:cNvSpPr txBox="1"/>
              <p:nvPr/>
            </p:nvSpPr>
            <p:spPr>
              <a:xfrm>
                <a:off x="2450899" y="2151061"/>
                <a:ext cx="300432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Developed at Stanford (2008)</a:t>
                </a:r>
              </a:p>
              <a:p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https://klee.github.io/</a:t>
                </a:r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2451595" y="2911975"/>
                <a:ext cx="2667718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Developed at UCSB (2016)</a:t>
                </a:r>
              </a:p>
              <a:p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http://angr.io/</a:t>
                </a:r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2451595" y="3749363"/>
                <a:ext cx="3034805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Developed at </a:t>
                </a:r>
                <a:r>
                  <a:rPr lang="en-US" sz="16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Quarkslab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(2015)</a:t>
                </a:r>
              </a:p>
              <a:p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https:// triton.quarkslab.com</a:t>
                </a:r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598173" y="2878123"/>
                <a:ext cx="1205347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 err="1">
                    <a:latin typeface="Simplified Arabic Fixed" panose="02070309020205020404" pitchFamily="49" charset="-78"/>
                    <a:ea typeface="Dotum" panose="020B0600000101010101" pitchFamily="34" charset="-127"/>
                    <a:cs typeface="Simplified Arabic Fixed" panose="02070309020205020404" pitchFamily="49" charset="-78"/>
                  </a:rPr>
                  <a:t>angr</a:t>
                </a:r>
                <a:endParaRPr lang="en-US" sz="3200" dirty="0">
                  <a:latin typeface="Simplified Arabic Fixed" panose="02070309020205020404" pitchFamily="49" charset="-78"/>
                  <a:ea typeface="Dotum" panose="020B0600000101010101" pitchFamily="34" charset="-127"/>
                  <a:cs typeface="Simplified Arabic Fixed" panose="02070309020205020404" pitchFamily="49" charset="-78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92605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测试用例</a:t>
            </a:r>
            <a:r>
              <a:rPr lang="en-US" dirty="0" smtClean="0"/>
              <a:t>Symbolic Memories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957942" y="1456093"/>
            <a:ext cx="10229461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logic_bomb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(char* s) 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 s[0] - 48;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j = abs(i%11);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a[] = {(i+5)%11,(i+6)%11,(i+7)%11,(i+8)%11,(i+9)%11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,(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i+10)%11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      i%11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,(i+1)%11,(i+2)%11,(i+3)%11,(i+4)%11};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* p = &amp;a[a[a[j]]];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* q = &amp;a[a[a[a[a[*p]]]]];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if(p == q){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   return BOMB_ENDING;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else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   return NORMAL_ENDING;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1421297" y="3674373"/>
            <a:ext cx="3243468" cy="844618"/>
          </a:xfrm>
          <a:prstGeom prst="roundRect">
            <a:avLst>
              <a:gd name="adj" fmla="val 10391"/>
            </a:avLst>
          </a:prstGeom>
          <a:solidFill>
            <a:srgbClr val="FF0000">
              <a:alpha val="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28575">
                <a:solidFill>
                  <a:srgbClr val="FF0000"/>
                </a:solidFill>
              </a:ln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664765" y="3912016"/>
            <a:ext cx="6524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符号执行工具是否可以找到执行</a:t>
            </a:r>
            <a:r>
              <a:rPr lang="en-US" altLang="zh-CN" dirty="0" smtClean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BOMB_ENDING</a:t>
            </a:r>
            <a:r>
              <a:rPr lang="zh-CN" altLang="en-US" dirty="0" smtClean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的测试用例？</a:t>
            </a:r>
            <a:endParaRPr lang="en-US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1421296" y="2024102"/>
            <a:ext cx="8491329" cy="1412627"/>
          </a:xfrm>
          <a:prstGeom prst="roundRect">
            <a:avLst>
              <a:gd name="adj" fmla="val 6348"/>
            </a:avLst>
          </a:prstGeom>
          <a:solidFill>
            <a:srgbClr val="FF0000">
              <a:alpha val="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28575">
                <a:solidFill>
                  <a:srgbClr val="FF0000"/>
                </a:solidFill>
              </a:ln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03012" y="1981640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指针分析问题</a:t>
            </a:r>
            <a:endParaRPr lang="en-US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15037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 animBg="1"/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测试结果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38200" y="6596390"/>
            <a:ext cx="866553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smtClean="0">
                <a:latin typeface="Raavi" panose="020B0502040204020203" pitchFamily="34" charset="0"/>
                <a:cs typeface="Raavi" panose="020B0502040204020203" pitchFamily="34" charset="0"/>
              </a:rPr>
              <a:t>[Hui’18] </a:t>
            </a:r>
            <a:r>
              <a:rPr lang="en-US" sz="1100" dirty="0">
                <a:latin typeface="Raavi" panose="020B0502040204020203" pitchFamily="34" charset="0"/>
                <a:cs typeface="Raavi" panose="020B0502040204020203" pitchFamily="34" charset="0"/>
              </a:rPr>
              <a:t>Hui Xu, </a:t>
            </a:r>
            <a:r>
              <a:rPr lang="en-US" sz="1100" dirty="0" err="1">
                <a:latin typeface="Raavi" panose="020B0502040204020203" pitchFamily="34" charset="0"/>
                <a:cs typeface="Raavi" panose="020B0502040204020203" pitchFamily="34" charset="0"/>
              </a:rPr>
              <a:t>Zirui</a:t>
            </a:r>
            <a:r>
              <a:rPr lang="en-US" sz="1100" dirty="0">
                <a:latin typeface="Raavi" panose="020B0502040204020203" pitchFamily="34" charset="0"/>
                <a:cs typeface="Raavi" panose="020B0502040204020203" pitchFamily="34" charset="0"/>
              </a:rPr>
              <a:t> Zhao, </a:t>
            </a:r>
            <a:r>
              <a:rPr lang="en-US" sz="1100" dirty="0" err="1">
                <a:latin typeface="Raavi" panose="020B0502040204020203" pitchFamily="34" charset="0"/>
                <a:cs typeface="Raavi" panose="020B0502040204020203" pitchFamily="34" charset="0"/>
              </a:rPr>
              <a:t>Yangfan</a:t>
            </a:r>
            <a:r>
              <a:rPr lang="en-US" sz="1100" dirty="0">
                <a:latin typeface="Raavi" panose="020B0502040204020203" pitchFamily="34" charset="0"/>
                <a:cs typeface="Raavi" panose="020B0502040204020203" pitchFamily="34" charset="0"/>
              </a:rPr>
              <a:t> Zhou, and Michael R. </a:t>
            </a:r>
            <a:r>
              <a:rPr lang="en-US" sz="1100" dirty="0" err="1">
                <a:latin typeface="Raavi" panose="020B0502040204020203" pitchFamily="34" charset="0"/>
                <a:cs typeface="Raavi" panose="020B0502040204020203" pitchFamily="34" charset="0"/>
              </a:rPr>
              <a:t>Lyu</a:t>
            </a:r>
            <a:r>
              <a:rPr lang="en-US" sz="1100" dirty="0" smtClean="0">
                <a:latin typeface="Raavi" panose="020B0502040204020203" pitchFamily="34" charset="0"/>
                <a:cs typeface="Raavi" panose="020B0502040204020203" pitchFamily="34" charset="0"/>
              </a:rPr>
              <a:t>, “</a:t>
            </a:r>
            <a:r>
              <a:rPr lang="en-US" sz="1100" dirty="0">
                <a:latin typeface="Raavi" panose="020B0502040204020203" pitchFamily="34" charset="0"/>
                <a:cs typeface="Raavi" panose="020B0502040204020203" pitchFamily="34" charset="0"/>
              </a:rPr>
              <a:t>Benchmarking the Capability of Symbolic Execution Tools,” </a:t>
            </a:r>
            <a:r>
              <a:rPr lang="en-US" sz="1100" i="1" dirty="0" smtClean="0">
                <a:latin typeface="Raavi" panose="020B0502040204020203" pitchFamily="34" charset="0"/>
                <a:cs typeface="Raavi" panose="020B0502040204020203" pitchFamily="34" charset="0"/>
              </a:rPr>
              <a:t>TDSC, </a:t>
            </a:r>
            <a:r>
              <a:rPr lang="en-US" sz="1100" dirty="0">
                <a:latin typeface="Raavi" panose="020B0502040204020203" pitchFamily="34" charset="0"/>
                <a:cs typeface="Raavi" panose="020B0502040204020203" pitchFamily="34" charset="0"/>
              </a:rPr>
              <a:t>2018.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2946909"/>
              </p:ext>
            </p:extLst>
          </p:nvPr>
        </p:nvGraphicFramePr>
        <p:xfrm>
          <a:off x="838200" y="1076593"/>
          <a:ext cx="10445495" cy="5339085"/>
        </p:xfrm>
        <a:graphic>
          <a:graphicData uri="http://schemas.openxmlformats.org/drawingml/2006/table">
            <a:tbl>
              <a:tblPr firstRow="1" bandRow="1"/>
              <a:tblGrid>
                <a:gridCol w="157429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53625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735635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82099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778316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355939">
                <a:tc rowSpan="2" gridSpan="2"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zh-CN" altLang="en-US" sz="1600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问题</a:t>
                      </a:r>
                      <a:endParaRPr lang="en-US" sz="1600" dirty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rgbClr val="A2FFE8"/>
                      </a:solidFill>
                    </a:lnT>
                    <a:lnB w="12700" cmpd="sng">
                      <a:solidFill>
                        <a:srgbClr val="A2FFE8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zh-CN" altLang="en-US" sz="1600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结果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 (</a:t>
                      </a:r>
                      <a:r>
                        <a:rPr lang="zh-CN" altLang="en-US" sz="1600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通过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 #/ </a:t>
                      </a:r>
                      <a:r>
                        <a:rPr lang="zh-CN" altLang="en-US" sz="1600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总数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 #)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rgbClr val="A2FFE8"/>
                      </a:solidFill>
                    </a:lnT>
                    <a:lnB w="12700" cmpd="sng">
                      <a:solidFill>
                        <a:srgbClr val="A2FFE8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55939">
                <a:tc gridSpan="2" vMerge="1">
                  <a:txBody>
                    <a:bodyPr/>
                    <a:lstStyle/>
                    <a:p>
                      <a:pPr algn="ctr"/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Raleway" panose="020B0604020202020204" charset="0"/>
                          <a:cs typeface="Arial" panose="020B0604020202020204" pitchFamily="34" charset="0"/>
                        </a:rPr>
                        <a:t>KLEE</a:t>
                      </a:r>
                    </a:p>
                  </a:txBody>
                  <a:tcPr anchor="ctr">
                    <a:lnL w="12700" cmpd="sng">
                      <a:solidFill>
                        <a:srgbClr val="A2FFE8"/>
                      </a:solidFill>
                    </a:lnL>
                    <a:lnR>
                      <a:noFill/>
                    </a:lnR>
                    <a:lnT w="12700" cmpd="sng">
                      <a:solidFill>
                        <a:srgbClr val="A2FFE8"/>
                      </a:solidFill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2FFE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Raleway" panose="020B0604020202020204" charset="0"/>
                          <a:cs typeface="Arial" panose="020B0604020202020204" pitchFamily="34" charset="0"/>
                        </a:rPr>
                        <a:t>Triton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rgbClr val="A2FFE8"/>
                      </a:solidFill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2FFE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600" dirty="0" err="1">
                          <a:solidFill>
                            <a:schemeClr val="tx1"/>
                          </a:solidFill>
                          <a:latin typeface="Raleway" panose="020B0604020202020204" charset="0"/>
                          <a:cs typeface="Arial" panose="020B0604020202020204" pitchFamily="34" charset="0"/>
                        </a:rPr>
                        <a:t>Angr</a:t>
                      </a:r>
                      <a:endParaRPr lang="en-US" sz="1600" dirty="0">
                        <a:solidFill>
                          <a:schemeClr val="tx1"/>
                        </a:solidFill>
                        <a:latin typeface="Raleway" panose="020B060402020202020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rgbClr val="A2FFE8"/>
                      </a:solidFill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2FFE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55939">
                <a:tc rowSpan="9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latin typeface="Raleway" panose="020B0604020202020204" charset="0"/>
                          <a:cs typeface="Arial" panose="020B0604020202020204" pitchFamily="34" charset="0"/>
                        </a:rPr>
                        <a:t>Symbolic-Reasoning Challenges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rgbClr val="A2FFE8"/>
                      </a:solidFill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latin typeface="Raleway" panose="020B0604020202020204" charset="0"/>
                          <a:cs typeface="Arial" panose="020B0604020202020204" pitchFamily="34" charset="0"/>
                        </a:rPr>
                        <a:t>Symbolic</a:t>
                      </a:r>
                      <a:r>
                        <a:rPr lang="en-US" sz="1600" baseline="0" dirty="0">
                          <a:solidFill>
                            <a:schemeClr val="tx1"/>
                          </a:solidFill>
                          <a:latin typeface="Raleway" panose="020B0604020202020204" charset="0"/>
                          <a:cs typeface="Arial" panose="020B0604020202020204" pitchFamily="34" charset="0"/>
                        </a:rPr>
                        <a:t> Variable Declaration</a:t>
                      </a:r>
                      <a:endParaRPr lang="en-US" sz="1600" dirty="0">
                        <a:solidFill>
                          <a:schemeClr val="tx1"/>
                        </a:solidFill>
                        <a:latin typeface="Raleway" panose="020B060402020202020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rgbClr val="A2FFE8"/>
                      </a:solidFill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600" kern="1200" baseline="0" dirty="0">
                          <a:solidFill>
                            <a:schemeClr val="tx1"/>
                          </a:solidFill>
                          <a:latin typeface="Raleway" panose="020B0604020202020204" charset="0"/>
                          <a:cs typeface="Arial" panose="020B0604020202020204" pitchFamily="34" charset="0"/>
                        </a:rPr>
                        <a:t>0/7</a:t>
                      </a:r>
                      <a:endParaRPr lang="en-US" sz="1600" kern="1200" baseline="0" dirty="0">
                        <a:solidFill>
                          <a:schemeClr val="tx1"/>
                        </a:solidFill>
                        <a:latin typeface="Raleway" panose="020B060402020202020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baseline="0" dirty="0">
                          <a:solidFill>
                            <a:schemeClr val="tx1"/>
                          </a:solidFill>
                          <a:latin typeface="Raleway" panose="020B0604020202020204" charset="0"/>
                          <a:cs typeface="Arial" panose="020B0604020202020204" pitchFamily="34" charset="0"/>
                        </a:rPr>
                        <a:t>0/7</a:t>
                      </a:r>
                      <a:endParaRPr lang="en-US" sz="1600" kern="1200" baseline="0" dirty="0">
                        <a:solidFill>
                          <a:schemeClr val="tx1"/>
                        </a:solidFill>
                        <a:latin typeface="Raleway" panose="020B060402020202020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baseline="0" dirty="0">
                          <a:solidFill>
                            <a:schemeClr val="tx1"/>
                          </a:solidFill>
                          <a:latin typeface="Raleway" panose="020B0604020202020204" charset="0"/>
                          <a:cs typeface="Arial" panose="020B0604020202020204" pitchFamily="34" charset="0"/>
                        </a:rPr>
                        <a:t>0/7</a:t>
                      </a:r>
                      <a:endParaRPr lang="en-US" sz="1600" kern="1200" baseline="0" dirty="0">
                        <a:solidFill>
                          <a:schemeClr val="tx1"/>
                        </a:solidFill>
                        <a:latin typeface="Raleway" panose="020B060402020202020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7C8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55939">
                <a:tc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latin typeface="Raleway" panose="020B0604020202020204" charset="0"/>
                          <a:cs typeface="Arial" panose="020B0604020202020204" pitchFamily="34" charset="0"/>
                        </a:rPr>
                        <a:t>Covert Propagations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2FFE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600" kern="1200" baseline="0" dirty="0">
                          <a:solidFill>
                            <a:schemeClr val="tx1"/>
                          </a:solidFill>
                          <a:latin typeface="Raleway" panose="020B0604020202020204" charset="0"/>
                          <a:cs typeface="Arial" panose="020B0604020202020204" pitchFamily="34" charset="0"/>
                        </a:rPr>
                        <a:t>1/5</a:t>
                      </a:r>
                      <a:endParaRPr lang="en-US" sz="1600" kern="1200" baseline="0" dirty="0">
                        <a:solidFill>
                          <a:schemeClr val="tx1"/>
                        </a:solidFill>
                        <a:latin typeface="Raleway" panose="020B060402020202020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600" kern="1200" baseline="0" dirty="0">
                          <a:solidFill>
                            <a:schemeClr val="tx1"/>
                          </a:solidFill>
                          <a:latin typeface="Raleway" panose="020B0604020202020204" charset="0"/>
                          <a:cs typeface="Arial" panose="020B0604020202020204" pitchFamily="34" charset="0"/>
                        </a:rPr>
                        <a:t>1/9</a:t>
                      </a:r>
                      <a:endParaRPr lang="en-US" sz="1600" kern="1200" baseline="0" dirty="0">
                        <a:solidFill>
                          <a:schemeClr val="tx1"/>
                        </a:solidFill>
                        <a:latin typeface="Raleway" panose="020B060402020202020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600" kern="1200" baseline="0" dirty="0">
                          <a:solidFill>
                            <a:schemeClr val="tx1"/>
                          </a:solidFill>
                          <a:latin typeface="Raleway" panose="020B0604020202020204" charset="0"/>
                          <a:cs typeface="Arial" panose="020B0604020202020204" pitchFamily="34" charset="0"/>
                        </a:rPr>
                        <a:t>4/9</a:t>
                      </a:r>
                      <a:endParaRPr lang="en-US" sz="1600" kern="1200" baseline="0" dirty="0">
                        <a:solidFill>
                          <a:schemeClr val="tx1"/>
                        </a:solidFill>
                        <a:latin typeface="Raleway" panose="020B060402020202020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55939">
                <a:tc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latin typeface="Raleway" panose="020B0604020202020204" charset="0"/>
                          <a:cs typeface="Arial" panose="020B0604020202020204" pitchFamily="34" charset="0"/>
                        </a:rPr>
                        <a:t>Buffer</a:t>
                      </a:r>
                      <a:r>
                        <a:rPr lang="en-US" sz="1600" baseline="0" dirty="0">
                          <a:solidFill>
                            <a:schemeClr val="tx1"/>
                          </a:solidFill>
                          <a:latin typeface="Raleway" panose="020B0604020202020204" charset="0"/>
                          <a:cs typeface="Arial" panose="020B0604020202020204" pitchFamily="34" charset="0"/>
                        </a:rPr>
                        <a:t> Overflows</a:t>
                      </a:r>
                      <a:endParaRPr lang="en-US" sz="1600" dirty="0">
                        <a:solidFill>
                          <a:schemeClr val="tx1"/>
                        </a:solidFill>
                        <a:latin typeface="Raleway" panose="020B060402020202020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600" kern="1200" baseline="0" dirty="0">
                          <a:solidFill>
                            <a:schemeClr val="tx1"/>
                          </a:solidFill>
                          <a:latin typeface="Raleway" panose="020B0604020202020204" charset="0"/>
                          <a:ea typeface="+mn-ea"/>
                          <a:cs typeface="Arial" panose="020B0604020202020204" pitchFamily="34" charset="0"/>
                        </a:rPr>
                        <a:t>0/4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600" kern="1200" baseline="0" dirty="0">
                          <a:solidFill>
                            <a:schemeClr val="tx1"/>
                          </a:solidFill>
                          <a:latin typeface="Raleway" panose="020B0604020202020204" charset="0"/>
                          <a:ea typeface="+mn-ea"/>
                          <a:cs typeface="Arial" panose="020B0604020202020204" pitchFamily="34" charset="0"/>
                        </a:rPr>
                        <a:t>0/4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600" kern="1200" baseline="0" dirty="0">
                          <a:solidFill>
                            <a:schemeClr val="tx1"/>
                          </a:solidFill>
                          <a:latin typeface="Raleway" panose="020B0604020202020204" charset="0"/>
                          <a:cs typeface="Arial" panose="020B0604020202020204" pitchFamily="34" charset="0"/>
                        </a:rPr>
                        <a:t>2/4</a:t>
                      </a:r>
                      <a:endParaRPr lang="en-US" sz="1600" kern="1200" baseline="0" dirty="0">
                        <a:solidFill>
                          <a:schemeClr val="tx1"/>
                        </a:solidFill>
                        <a:latin typeface="Raleway" panose="020B060402020202020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55939">
                <a:tc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latin typeface="Raleway" panose="020B0604020202020204" charset="0"/>
                          <a:cs typeface="Arial" panose="020B0604020202020204" pitchFamily="34" charset="0"/>
                        </a:rPr>
                        <a:t>Parallel Executions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2FFE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600" kern="1200" baseline="0" dirty="0">
                          <a:solidFill>
                            <a:schemeClr val="tx1"/>
                          </a:solidFill>
                          <a:latin typeface="Raleway" panose="020B0604020202020204" charset="0"/>
                          <a:cs typeface="Arial" panose="020B0604020202020204" pitchFamily="34" charset="0"/>
                        </a:rPr>
                        <a:t>0/5</a:t>
                      </a:r>
                      <a:endParaRPr lang="en-US" sz="1600" kern="1200" baseline="0" dirty="0">
                        <a:solidFill>
                          <a:schemeClr val="tx1"/>
                        </a:solidFill>
                        <a:latin typeface="Raleway" panose="020B060402020202020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600" kern="1200" baseline="0" dirty="0">
                          <a:solidFill>
                            <a:schemeClr val="tx1"/>
                          </a:solidFill>
                          <a:latin typeface="Raleway" panose="020B0604020202020204" charset="0"/>
                          <a:cs typeface="Arial" panose="020B0604020202020204" pitchFamily="34" charset="0"/>
                        </a:rPr>
                        <a:t>0/5</a:t>
                      </a:r>
                      <a:endParaRPr lang="en-US" sz="1600" kern="1200" baseline="0" dirty="0">
                        <a:solidFill>
                          <a:schemeClr val="tx1"/>
                        </a:solidFill>
                        <a:latin typeface="Raleway" panose="020B060402020202020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600" kern="1200" baseline="0" dirty="0">
                          <a:solidFill>
                            <a:schemeClr val="tx1"/>
                          </a:solidFill>
                          <a:latin typeface="Raleway" panose="020B0604020202020204" charset="0"/>
                          <a:cs typeface="Arial" panose="020B0604020202020204" pitchFamily="34" charset="0"/>
                        </a:rPr>
                        <a:t>0/5</a:t>
                      </a:r>
                      <a:endParaRPr lang="en-US" sz="1600" kern="1200" baseline="0" dirty="0">
                        <a:solidFill>
                          <a:schemeClr val="tx1"/>
                        </a:solidFill>
                        <a:latin typeface="Raleway" panose="020B060402020202020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7C8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55939">
                <a:tc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latin typeface="Raleway" panose="020B0604020202020204" charset="0"/>
                          <a:cs typeface="Arial" panose="020B0604020202020204" pitchFamily="34" charset="0"/>
                        </a:rPr>
                        <a:t>Symbolic Memories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600" kern="1200" baseline="0" dirty="0">
                          <a:solidFill>
                            <a:schemeClr val="tx1"/>
                          </a:solidFill>
                          <a:latin typeface="Raleway" panose="020B0604020202020204" charset="0"/>
                          <a:cs typeface="Arial" panose="020B0604020202020204" pitchFamily="34" charset="0"/>
                        </a:rPr>
                        <a:t>5/6</a:t>
                      </a:r>
                      <a:endParaRPr lang="en-US" sz="1600" kern="1200" baseline="0" dirty="0">
                        <a:solidFill>
                          <a:schemeClr val="tx1"/>
                        </a:solidFill>
                        <a:latin typeface="Raleway" panose="020B060402020202020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600" kern="1200" baseline="0" dirty="0">
                          <a:solidFill>
                            <a:schemeClr val="tx1"/>
                          </a:solidFill>
                          <a:latin typeface="Raleway" panose="020B0604020202020204" charset="0"/>
                          <a:cs typeface="Arial" panose="020B0604020202020204" pitchFamily="34" charset="0"/>
                        </a:rPr>
                        <a:t>0/8</a:t>
                      </a:r>
                      <a:endParaRPr lang="en-US" sz="1600" kern="1200" baseline="0" dirty="0">
                        <a:solidFill>
                          <a:schemeClr val="tx1"/>
                        </a:solidFill>
                        <a:latin typeface="Raleway" panose="020B060402020202020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600" kern="1200" baseline="0" dirty="0">
                          <a:solidFill>
                            <a:schemeClr val="tx1"/>
                          </a:solidFill>
                          <a:latin typeface="Raleway" panose="020B0604020202020204" charset="0"/>
                          <a:cs typeface="Arial" panose="020B0604020202020204" pitchFamily="34" charset="0"/>
                        </a:rPr>
                        <a:t>7/8</a:t>
                      </a:r>
                      <a:endParaRPr lang="en-US" sz="1600" kern="1200" baseline="0" dirty="0">
                        <a:solidFill>
                          <a:schemeClr val="tx1"/>
                        </a:solidFill>
                        <a:latin typeface="Raleway" panose="020B060402020202020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355939">
                <a:tc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latin typeface="Raleway" panose="020B0604020202020204" charset="0"/>
                          <a:cs typeface="Arial" panose="020B0604020202020204" pitchFamily="34" charset="0"/>
                        </a:rPr>
                        <a:t>Contextual Symbolic Values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2FFE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600" kern="1200" baseline="0" dirty="0">
                          <a:solidFill>
                            <a:schemeClr val="tx1"/>
                          </a:solidFill>
                          <a:latin typeface="Raleway" panose="020B0604020202020204" charset="0"/>
                          <a:cs typeface="Arial" panose="020B0604020202020204" pitchFamily="34" charset="0"/>
                        </a:rPr>
                        <a:t>0/7</a:t>
                      </a:r>
                      <a:endParaRPr lang="en-US" sz="1600" kern="1200" baseline="0" dirty="0">
                        <a:solidFill>
                          <a:schemeClr val="tx1"/>
                        </a:solidFill>
                        <a:latin typeface="Raleway" panose="020B060402020202020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600" kern="1200" baseline="0" dirty="0">
                          <a:solidFill>
                            <a:schemeClr val="tx1"/>
                          </a:solidFill>
                          <a:latin typeface="Raleway" panose="020B0604020202020204" charset="0"/>
                          <a:cs typeface="Arial" panose="020B0604020202020204" pitchFamily="34" charset="0"/>
                        </a:rPr>
                        <a:t>0/7</a:t>
                      </a:r>
                      <a:endParaRPr lang="en-US" sz="1600" kern="1200" baseline="0" dirty="0">
                        <a:solidFill>
                          <a:schemeClr val="tx1"/>
                        </a:solidFill>
                        <a:latin typeface="Raleway" panose="020B060402020202020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600" kern="1200" baseline="0" dirty="0">
                          <a:solidFill>
                            <a:schemeClr val="tx1"/>
                          </a:solidFill>
                          <a:latin typeface="Raleway" panose="020B0604020202020204" charset="0"/>
                          <a:cs typeface="Arial" panose="020B0604020202020204" pitchFamily="34" charset="0"/>
                        </a:rPr>
                        <a:t>0/7</a:t>
                      </a:r>
                      <a:endParaRPr lang="en-US" sz="1600" kern="1200" baseline="0" dirty="0">
                        <a:solidFill>
                          <a:schemeClr val="tx1"/>
                        </a:solidFill>
                        <a:latin typeface="Raleway" panose="020B060402020202020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7C8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355939">
                <a:tc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latin typeface="Raleway" panose="020B0604020202020204" charset="0"/>
                          <a:cs typeface="Arial" panose="020B0604020202020204" pitchFamily="34" charset="0"/>
                        </a:rPr>
                        <a:t>Symbolic</a:t>
                      </a:r>
                      <a:r>
                        <a:rPr lang="en-US" sz="1600" baseline="0" dirty="0">
                          <a:solidFill>
                            <a:schemeClr val="tx1"/>
                          </a:solidFill>
                          <a:latin typeface="Raleway" panose="020B0604020202020204" charset="0"/>
                          <a:cs typeface="Arial" panose="020B0604020202020204" pitchFamily="34" charset="0"/>
                        </a:rPr>
                        <a:t> Jumps</a:t>
                      </a:r>
                      <a:endParaRPr lang="en-US" sz="1600" dirty="0">
                        <a:solidFill>
                          <a:schemeClr val="tx1"/>
                        </a:solidFill>
                        <a:latin typeface="Raleway" panose="020B060402020202020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600" kern="1200" baseline="0" dirty="0">
                          <a:solidFill>
                            <a:schemeClr val="tx1"/>
                          </a:solidFill>
                          <a:latin typeface="Raleway" panose="020B0604020202020204" charset="0"/>
                          <a:cs typeface="Arial" panose="020B0604020202020204" pitchFamily="34" charset="0"/>
                        </a:rPr>
                        <a:t>1/1</a:t>
                      </a:r>
                      <a:endParaRPr lang="en-US" sz="1600" kern="1200" baseline="0" dirty="0">
                        <a:solidFill>
                          <a:schemeClr val="tx1"/>
                        </a:solidFill>
                        <a:latin typeface="Raleway" panose="020B060402020202020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600" kern="1200" baseline="0" dirty="0">
                          <a:solidFill>
                            <a:schemeClr val="tx1"/>
                          </a:solidFill>
                          <a:latin typeface="Raleway" panose="020B0604020202020204" charset="0"/>
                          <a:cs typeface="Arial" panose="020B0604020202020204" pitchFamily="34" charset="0"/>
                        </a:rPr>
                        <a:t>0/4</a:t>
                      </a:r>
                      <a:endParaRPr lang="en-US" sz="1600" kern="1200" baseline="0" dirty="0">
                        <a:solidFill>
                          <a:schemeClr val="tx1"/>
                        </a:solidFill>
                        <a:latin typeface="Raleway" panose="020B060402020202020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600" kern="1200" baseline="0" dirty="0">
                          <a:solidFill>
                            <a:schemeClr val="tx1"/>
                          </a:solidFill>
                          <a:latin typeface="Raleway" panose="020B0604020202020204" charset="0"/>
                          <a:cs typeface="Arial" panose="020B0604020202020204" pitchFamily="34" charset="0"/>
                        </a:rPr>
                        <a:t>2/4</a:t>
                      </a:r>
                      <a:endParaRPr lang="en-US" sz="1600" kern="1200" baseline="0" dirty="0">
                        <a:solidFill>
                          <a:schemeClr val="tx1"/>
                        </a:solidFill>
                        <a:latin typeface="Raleway" panose="020B060402020202020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7C8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355939">
                <a:tc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latin typeface="Raleway" panose="020B0604020202020204" charset="0"/>
                          <a:cs typeface="Arial" panose="020B0604020202020204" pitchFamily="34" charset="0"/>
                        </a:rPr>
                        <a:t>Floating-Point Numbers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2FFE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600" kern="1200" baseline="0" dirty="0">
                          <a:solidFill>
                            <a:schemeClr val="tx1"/>
                          </a:solidFill>
                          <a:latin typeface="Raleway" panose="020B0604020202020204" charset="0"/>
                          <a:cs typeface="Arial" panose="020B0604020202020204" pitchFamily="34" charset="0"/>
                        </a:rPr>
                        <a:t>0/5</a:t>
                      </a:r>
                      <a:endParaRPr lang="en-US" sz="1600" kern="1200" baseline="0" dirty="0">
                        <a:solidFill>
                          <a:schemeClr val="tx1"/>
                        </a:solidFill>
                        <a:latin typeface="Raleway" panose="020B060402020202020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600" kern="1200" baseline="0" dirty="0">
                          <a:solidFill>
                            <a:schemeClr val="tx1"/>
                          </a:solidFill>
                          <a:latin typeface="Raleway" panose="020B0604020202020204" charset="0"/>
                          <a:cs typeface="Arial" panose="020B0604020202020204" pitchFamily="34" charset="0"/>
                        </a:rPr>
                        <a:t>0/5</a:t>
                      </a:r>
                      <a:endParaRPr lang="en-US" sz="1600" kern="1200" baseline="0" dirty="0">
                        <a:solidFill>
                          <a:schemeClr val="tx1"/>
                        </a:solidFill>
                        <a:latin typeface="Raleway" panose="020B060402020202020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600" kern="1200" baseline="0" dirty="0">
                          <a:solidFill>
                            <a:schemeClr val="tx1"/>
                          </a:solidFill>
                          <a:latin typeface="Raleway" panose="020B0604020202020204" charset="0"/>
                          <a:cs typeface="Arial" panose="020B0604020202020204" pitchFamily="34" charset="0"/>
                        </a:rPr>
                        <a:t>2/5</a:t>
                      </a:r>
                      <a:endParaRPr lang="en-US" sz="1600" kern="1200" baseline="0" dirty="0">
                        <a:solidFill>
                          <a:schemeClr val="tx1"/>
                        </a:solidFill>
                        <a:latin typeface="Raleway" panose="020B060402020202020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355939">
                <a:tc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latin typeface="Raleway" panose="020B0604020202020204" charset="0"/>
                          <a:cs typeface="Arial" panose="020B0604020202020204" pitchFamily="34" charset="0"/>
                        </a:rPr>
                        <a:t>Arithmetic</a:t>
                      </a:r>
                      <a:r>
                        <a:rPr lang="en-US" sz="1600" baseline="0" dirty="0">
                          <a:solidFill>
                            <a:schemeClr val="tx1"/>
                          </a:solidFill>
                          <a:latin typeface="Raleway" panose="020B0604020202020204" charset="0"/>
                          <a:cs typeface="Arial" panose="020B0604020202020204" pitchFamily="34" charset="0"/>
                        </a:rPr>
                        <a:t> Overflows</a:t>
                      </a:r>
                      <a:endParaRPr lang="en-US" sz="1600" dirty="0">
                        <a:solidFill>
                          <a:schemeClr val="tx1"/>
                        </a:solidFill>
                        <a:latin typeface="Raleway" panose="020B060402020202020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600" kern="1200" baseline="0" dirty="0">
                          <a:solidFill>
                            <a:schemeClr val="tx1"/>
                          </a:solidFill>
                          <a:latin typeface="Raleway" panose="020B0604020202020204" charset="0"/>
                          <a:cs typeface="Arial" panose="020B0604020202020204" pitchFamily="34" charset="0"/>
                        </a:rPr>
                        <a:t>2/2</a:t>
                      </a:r>
                      <a:endParaRPr lang="en-US" sz="1600" kern="1200" baseline="0" dirty="0">
                        <a:solidFill>
                          <a:schemeClr val="tx1"/>
                        </a:solidFill>
                        <a:latin typeface="Raleway" panose="020B060402020202020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600" kern="1200" baseline="0" dirty="0">
                          <a:solidFill>
                            <a:schemeClr val="tx1"/>
                          </a:solidFill>
                          <a:latin typeface="Raleway" panose="020B0604020202020204" charset="0"/>
                          <a:cs typeface="Arial" panose="020B0604020202020204" pitchFamily="34" charset="0"/>
                        </a:rPr>
                        <a:t>1/2</a:t>
                      </a:r>
                      <a:endParaRPr lang="en-US" sz="1600" kern="1200" baseline="0" dirty="0">
                        <a:solidFill>
                          <a:schemeClr val="tx1"/>
                        </a:solidFill>
                        <a:latin typeface="Raleway" panose="020B060402020202020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r>
                        <a:rPr lang="en-US" sz="1600" kern="1200" baseline="0" dirty="0">
                          <a:solidFill>
                            <a:schemeClr val="tx1"/>
                          </a:solidFill>
                          <a:latin typeface="Raleway" panose="020B0604020202020204" charset="0"/>
                          <a:ea typeface="+mn-ea"/>
                          <a:cs typeface="Arial" panose="020B0604020202020204" pitchFamily="34" charset="0"/>
                        </a:rPr>
                        <a:t>2/2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  <a:tr h="355939">
                <a:tc rowSpan="3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latin typeface="Raleway" panose="020B0604020202020204" charset="0"/>
                          <a:cs typeface="Arial" panose="020B0604020202020204" pitchFamily="34" charset="0"/>
                        </a:rPr>
                        <a:t>Path-Explosion Challenges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2FFE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latin typeface="Raleway" panose="020B0604020202020204" charset="0"/>
                          <a:cs typeface="Arial" panose="020B0604020202020204" pitchFamily="34" charset="0"/>
                        </a:rPr>
                        <a:t>Loops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2FFE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600" kern="1200" baseline="0" dirty="0">
                          <a:solidFill>
                            <a:schemeClr val="tx1"/>
                          </a:solidFill>
                          <a:latin typeface="Raleway" panose="020B0604020202020204" charset="0"/>
                          <a:cs typeface="Arial" panose="020B0604020202020204" pitchFamily="34" charset="0"/>
                        </a:rPr>
                        <a:t>0/5</a:t>
                      </a:r>
                      <a:endParaRPr lang="en-US" sz="1600" kern="1200" baseline="0" dirty="0">
                        <a:solidFill>
                          <a:schemeClr val="tx1"/>
                        </a:solidFill>
                        <a:latin typeface="Raleway" panose="020B060402020202020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600" kern="1200" baseline="0" dirty="0">
                          <a:solidFill>
                            <a:schemeClr val="tx1"/>
                          </a:solidFill>
                          <a:latin typeface="Raleway" panose="020B0604020202020204" charset="0"/>
                          <a:cs typeface="Arial" panose="020B0604020202020204" pitchFamily="34" charset="0"/>
                        </a:rPr>
                        <a:t>0/5</a:t>
                      </a:r>
                      <a:endParaRPr lang="en-US" sz="1600" kern="1200" baseline="0" dirty="0">
                        <a:solidFill>
                          <a:schemeClr val="tx1"/>
                        </a:solidFill>
                        <a:latin typeface="Raleway" panose="020B060402020202020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600" kern="1200" baseline="0" dirty="0">
                          <a:solidFill>
                            <a:schemeClr val="tx1"/>
                          </a:solidFill>
                          <a:latin typeface="Raleway" panose="020B0604020202020204" charset="0"/>
                          <a:cs typeface="Arial" panose="020B0604020202020204" pitchFamily="34" charset="0"/>
                        </a:rPr>
                        <a:t>0/5</a:t>
                      </a:r>
                      <a:endParaRPr lang="en-US" sz="1600" kern="1200" baseline="0" dirty="0">
                        <a:solidFill>
                          <a:schemeClr val="tx1"/>
                        </a:solidFill>
                        <a:latin typeface="Raleway" panose="020B060402020202020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7C8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11"/>
                  </a:ext>
                </a:extLst>
              </a:tr>
              <a:tr h="355939">
                <a:tc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latin typeface="Raleway" panose="020B0604020202020204" charset="0"/>
                          <a:cs typeface="Arial" panose="020B0604020202020204" pitchFamily="34" charset="0"/>
                        </a:rPr>
                        <a:t>Crypto Functions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600" kern="1200" baseline="0" dirty="0">
                          <a:solidFill>
                            <a:schemeClr val="tx1"/>
                          </a:solidFill>
                          <a:latin typeface="Raleway" panose="020B0604020202020204" charset="0"/>
                          <a:cs typeface="Arial" panose="020B0604020202020204" pitchFamily="34" charset="0"/>
                        </a:rPr>
                        <a:t>0/2</a:t>
                      </a:r>
                      <a:endParaRPr lang="en-US" sz="1600" kern="1200" baseline="0" dirty="0">
                        <a:solidFill>
                          <a:schemeClr val="tx1"/>
                        </a:solidFill>
                        <a:latin typeface="Raleway" panose="020B060402020202020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600" kern="1200" baseline="0" dirty="0">
                          <a:solidFill>
                            <a:schemeClr val="tx1"/>
                          </a:solidFill>
                          <a:latin typeface="Raleway" panose="020B0604020202020204" charset="0"/>
                          <a:cs typeface="Arial" panose="020B0604020202020204" pitchFamily="34" charset="0"/>
                        </a:rPr>
                        <a:t>0/2</a:t>
                      </a:r>
                      <a:endParaRPr lang="en-US" sz="1600" kern="1200" baseline="0" dirty="0">
                        <a:solidFill>
                          <a:schemeClr val="tx1"/>
                        </a:solidFill>
                        <a:latin typeface="Raleway" panose="020B060402020202020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600" kern="1200" baseline="0" dirty="0">
                          <a:solidFill>
                            <a:schemeClr val="tx1"/>
                          </a:solidFill>
                          <a:latin typeface="Raleway" panose="020B0604020202020204" charset="0"/>
                          <a:cs typeface="Arial" panose="020B0604020202020204" pitchFamily="34" charset="0"/>
                        </a:rPr>
                        <a:t>0/2</a:t>
                      </a:r>
                      <a:endParaRPr lang="en-US" sz="1600" kern="1200" baseline="0" dirty="0">
                        <a:solidFill>
                          <a:schemeClr val="tx1"/>
                        </a:solidFill>
                        <a:latin typeface="Raleway" panose="020B060402020202020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7C8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12"/>
                  </a:ext>
                </a:extLst>
              </a:tr>
              <a:tr h="355939">
                <a:tc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latin typeface="Raleway" panose="020B0604020202020204" charset="0"/>
                          <a:cs typeface="Arial" panose="020B0604020202020204" pitchFamily="34" charset="0"/>
                        </a:rPr>
                        <a:t>External Function Calls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2FFE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600" kern="1200" baseline="0" dirty="0">
                          <a:solidFill>
                            <a:schemeClr val="tx1"/>
                          </a:solidFill>
                          <a:latin typeface="Raleway" panose="020B0604020202020204" charset="0"/>
                          <a:cs typeface="Arial" panose="020B0604020202020204" pitchFamily="34" charset="0"/>
                        </a:rPr>
                        <a:t>0/8</a:t>
                      </a:r>
                      <a:endParaRPr lang="en-US" sz="1600" kern="1200" baseline="0" dirty="0">
                        <a:solidFill>
                          <a:schemeClr val="tx1"/>
                        </a:solidFill>
                        <a:latin typeface="Raleway" panose="020B060402020202020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600" kern="1200" baseline="0" dirty="0">
                          <a:solidFill>
                            <a:schemeClr val="tx1"/>
                          </a:solidFill>
                          <a:latin typeface="Raleway" panose="020B0604020202020204" charset="0"/>
                          <a:cs typeface="Arial" panose="020B0604020202020204" pitchFamily="34" charset="0"/>
                        </a:rPr>
                        <a:t>1/8</a:t>
                      </a:r>
                      <a:endParaRPr lang="en-US" sz="1600" kern="1200" baseline="0" dirty="0">
                        <a:solidFill>
                          <a:schemeClr val="tx1"/>
                        </a:solidFill>
                        <a:latin typeface="Raleway" panose="020B060402020202020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600" kern="1200" baseline="0" dirty="0">
                          <a:solidFill>
                            <a:schemeClr val="tx1"/>
                          </a:solidFill>
                          <a:latin typeface="Raleway" panose="020B0604020202020204" charset="0"/>
                          <a:cs typeface="Arial" panose="020B0604020202020204" pitchFamily="34" charset="0"/>
                        </a:rPr>
                        <a:t>3/8</a:t>
                      </a:r>
                      <a:endParaRPr lang="en-US" sz="1600" kern="1200" baseline="0" dirty="0">
                        <a:solidFill>
                          <a:schemeClr val="tx1"/>
                        </a:solidFill>
                        <a:latin typeface="Raleway" panose="020B060402020202020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13"/>
                  </a:ext>
                </a:extLst>
              </a:tr>
              <a:tr h="355939"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zh-CN" altLang="en-US" sz="1600" b="0" kern="1200" dirty="0" smtClean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总数</a:t>
                      </a:r>
                      <a:endParaRPr lang="en-US" sz="1600" b="1" kern="1200" dirty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solidFill>
                        <a:srgbClr val="A2FFE8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600" kern="1200" baseline="0" dirty="0">
                          <a:solidFill>
                            <a:schemeClr val="tx1"/>
                          </a:solidFill>
                          <a:latin typeface="Raleway" panose="020B0604020202020204" charset="0"/>
                          <a:cs typeface="Arial" panose="020B0604020202020204" pitchFamily="34" charset="0"/>
                        </a:rPr>
                        <a:t>9/54</a:t>
                      </a:r>
                      <a:endParaRPr lang="en-US" sz="1600" kern="1200" baseline="0" dirty="0">
                        <a:solidFill>
                          <a:schemeClr val="tx1"/>
                        </a:solidFill>
                        <a:latin typeface="Raleway" panose="020B060402020202020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solidFill>
                        <a:srgbClr val="A2FFE8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600" kern="1200" baseline="0" dirty="0">
                          <a:solidFill>
                            <a:schemeClr val="tx1"/>
                          </a:solidFill>
                          <a:latin typeface="Raleway" panose="020B0604020202020204" charset="0"/>
                          <a:cs typeface="Arial" panose="020B0604020202020204" pitchFamily="34" charset="0"/>
                        </a:rPr>
                        <a:t>3/63</a:t>
                      </a:r>
                      <a:endParaRPr lang="en-US" sz="1600" kern="1200" baseline="0" dirty="0">
                        <a:solidFill>
                          <a:schemeClr val="tx1"/>
                        </a:solidFill>
                        <a:latin typeface="Raleway" panose="020B060402020202020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solidFill>
                        <a:srgbClr val="A2FFE8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600" kern="1200" baseline="0" dirty="0">
                          <a:solidFill>
                            <a:schemeClr val="tx1"/>
                          </a:solidFill>
                          <a:latin typeface="Raleway" panose="020B0604020202020204" charset="0"/>
                          <a:cs typeface="Arial" panose="020B0604020202020204" pitchFamily="34" charset="0"/>
                        </a:rPr>
                        <a:t>22/63</a:t>
                      </a:r>
                      <a:endParaRPr lang="en-US" sz="1600" kern="1200" baseline="0" dirty="0">
                        <a:solidFill>
                          <a:schemeClr val="tx1"/>
                        </a:solidFill>
                        <a:latin typeface="Raleway" panose="020B060402020202020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solidFill>
                        <a:srgbClr val="A2FFE8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4045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Content Placeholder 2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>基于源代码的混淆工具，以</a:t>
            </a:r>
            <a:r>
              <a:rPr lang="en-US" altLang="zh-CN" sz="2400" dirty="0"/>
              <a:t>LLVM</a:t>
            </a:r>
            <a:r>
              <a:rPr lang="zh-CN" altLang="en-US" sz="2400" dirty="0"/>
              <a:t> </a:t>
            </a:r>
            <a:r>
              <a:rPr lang="en-US" altLang="zh-CN" sz="2400" dirty="0"/>
              <a:t>Pass</a:t>
            </a:r>
            <a:r>
              <a:rPr lang="zh-CN" altLang="en-US" sz="2400" dirty="0"/>
              <a:t>的方式运行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zh-CN" altLang="en-US" sz="2400" dirty="0"/>
              <a:t>主要用户群体是程序员，在编译代码的时候调用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zh-CN" altLang="en-US" sz="2400" dirty="0"/>
              <a:t>混淆的作用是抵御逆向工程，目的是保护软件</a:t>
            </a:r>
            <a:r>
              <a:rPr lang="zh-CN" altLang="en-US" sz="2400" dirty="0" smtClean="0"/>
              <a:t>知识产权</a:t>
            </a:r>
            <a:endParaRPr lang="en-US" altLang="zh-CN" sz="2400" dirty="0"/>
          </a:p>
        </p:txBody>
      </p:sp>
      <p:sp>
        <p:nvSpPr>
          <p:cNvPr id="25" name="Title 2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混淆工具</a:t>
            </a:r>
            <a:r>
              <a:rPr lang="en-US" altLang="zh-CN" dirty="0" smtClean="0"/>
              <a:t>Fusor</a:t>
            </a:r>
            <a:endParaRPr lang="en-US" dirty="0"/>
          </a:p>
        </p:txBody>
      </p:sp>
      <p:grpSp>
        <p:nvGrpSpPr>
          <p:cNvPr id="27" name="Group 26"/>
          <p:cNvGrpSpPr/>
          <p:nvPr/>
        </p:nvGrpSpPr>
        <p:grpSpPr>
          <a:xfrm>
            <a:off x="2474735" y="3813651"/>
            <a:ext cx="5300170" cy="1260692"/>
            <a:chOff x="1617760" y="1943797"/>
            <a:chExt cx="5300170" cy="1260692"/>
          </a:xfrm>
        </p:grpSpPr>
        <p:sp>
          <p:nvSpPr>
            <p:cNvPr id="28" name="Rounded Rectangle 27"/>
            <p:cNvSpPr/>
            <p:nvPr/>
          </p:nvSpPr>
          <p:spPr>
            <a:xfrm>
              <a:off x="2824077" y="1943797"/>
              <a:ext cx="2771391" cy="1260692"/>
            </a:xfrm>
            <a:prstGeom prst="roundRect">
              <a:avLst>
                <a:gd name="adj" fmla="val 8709"/>
              </a:avLst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  <a:latin typeface="Raleway" panose="020B0604020202020204" charset="0"/>
                <a:ea typeface="Cambria Math" panose="020405030504060302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2858721" y="1944888"/>
              <a:ext cx="106631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200" b="1" dirty="0">
                  <a:latin typeface="Raleway" panose="020B0604020202020204" charset="0"/>
                  <a:ea typeface="Cambria Math" panose="02040503050406030204" pitchFamily="18" charset="0"/>
                  <a:cs typeface="Arial" panose="020B0604020202020204" pitchFamily="34" charset="0"/>
                </a:rPr>
                <a:t>LLVM</a:t>
              </a:r>
              <a:r>
                <a:rPr lang="zh-CN" altLang="en-US" sz="1200" b="1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rPr>
                <a:t>编译器</a:t>
              </a:r>
              <a:endParaRPr lang="en-US" sz="12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30" name="Rounded Rectangle 29"/>
            <p:cNvSpPr/>
            <p:nvPr/>
          </p:nvSpPr>
          <p:spPr>
            <a:xfrm>
              <a:off x="2931829" y="2310208"/>
              <a:ext cx="763456" cy="254799"/>
            </a:xfrm>
            <a:prstGeom prst="roundRect">
              <a:avLst>
                <a:gd name="adj" fmla="val 6336"/>
              </a:avLst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rPr>
                <a:t>前端</a:t>
              </a:r>
              <a:endParaRPr lang="en-US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2332348" y="2160608"/>
              <a:ext cx="49244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1200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rPr>
                <a:t>输入</a:t>
              </a:r>
              <a:endParaRPr lang="en-US" sz="1200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endParaRPr>
            </a:p>
          </p:txBody>
        </p:sp>
        <p:cxnSp>
          <p:nvCxnSpPr>
            <p:cNvPr id="32" name="Straight Arrow Connector 31"/>
            <p:cNvCxnSpPr>
              <a:stCxn id="46" idx="3"/>
              <a:endCxn id="30" idx="1"/>
            </p:cNvCxnSpPr>
            <p:nvPr/>
          </p:nvCxnSpPr>
          <p:spPr>
            <a:xfrm flipV="1">
              <a:off x="2391600" y="2437608"/>
              <a:ext cx="540229" cy="219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Rounded Rectangle 32"/>
            <p:cNvSpPr/>
            <p:nvPr/>
          </p:nvSpPr>
          <p:spPr>
            <a:xfrm>
              <a:off x="4740224" y="2311607"/>
              <a:ext cx="770137" cy="253400"/>
            </a:xfrm>
            <a:prstGeom prst="roundRect">
              <a:avLst>
                <a:gd name="adj" fmla="val 6336"/>
              </a:avLst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rPr>
                <a:t>后端</a:t>
              </a:r>
              <a:endParaRPr lang="en-US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endParaRPr>
            </a:p>
          </p:txBody>
        </p:sp>
        <p:cxnSp>
          <p:nvCxnSpPr>
            <p:cNvPr id="34" name="Straight Arrow Connector 33"/>
            <p:cNvCxnSpPr>
              <a:stCxn id="35" idx="3"/>
              <a:endCxn id="33" idx="1"/>
            </p:cNvCxnSpPr>
            <p:nvPr/>
          </p:nvCxnSpPr>
          <p:spPr>
            <a:xfrm>
              <a:off x="4520228" y="2434980"/>
              <a:ext cx="219996" cy="332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Flowchart: Document 34"/>
            <p:cNvSpPr/>
            <p:nvPr/>
          </p:nvSpPr>
          <p:spPr>
            <a:xfrm>
              <a:off x="3920305" y="2236066"/>
              <a:ext cx="599923" cy="397828"/>
            </a:xfrm>
            <a:prstGeom prst="flowChartDocumen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rPr>
                <a:t>中间代码</a:t>
              </a:r>
              <a:endParaRPr lang="en-US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endParaRPr>
            </a:p>
          </p:txBody>
        </p:sp>
        <p:cxnSp>
          <p:nvCxnSpPr>
            <p:cNvPr id="36" name="Straight Arrow Connector 35"/>
            <p:cNvCxnSpPr>
              <a:stCxn id="30" idx="3"/>
              <a:endCxn id="35" idx="1"/>
            </p:cNvCxnSpPr>
            <p:nvPr/>
          </p:nvCxnSpPr>
          <p:spPr>
            <a:xfrm flipV="1">
              <a:off x="3695285" y="2434980"/>
              <a:ext cx="225020" cy="262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Rounded Rectangle 36"/>
            <p:cNvSpPr/>
            <p:nvPr/>
          </p:nvSpPr>
          <p:spPr>
            <a:xfrm>
              <a:off x="3711761" y="2835374"/>
              <a:ext cx="1104840" cy="286734"/>
            </a:xfrm>
            <a:prstGeom prst="roundRect">
              <a:avLst>
                <a:gd name="adj" fmla="val 6336"/>
              </a:avLst>
            </a:prstGeom>
            <a:solidFill>
              <a:schemeClr val="accent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Raavi" panose="020B0502040204020203" pitchFamily="34" charset="0"/>
                  <a:ea typeface="Cambria Math" panose="02040503050406030204" pitchFamily="18" charset="0"/>
                  <a:cs typeface="Raavi" panose="020B0502040204020203" pitchFamily="34" charset="0"/>
                </a:rPr>
                <a:t>Fusor</a:t>
              </a: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5590003" y="2155658"/>
              <a:ext cx="49244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1200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rPr>
                <a:t>输出</a:t>
              </a:r>
              <a:endParaRPr lang="en-US" sz="1200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endParaRPr>
            </a:p>
          </p:txBody>
        </p:sp>
        <p:cxnSp>
          <p:nvCxnSpPr>
            <p:cNvPr id="39" name="Straight Arrow Connector 38"/>
            <p:cNvCxnSpPr>
              <a:stCxn id="33" idx="3"/>
              <a:endCxn id="40" idx="1"/>
            </p:cNvCxnSpPr>
            <p:nvPr/>
          </p:nvCxnSpPr>
          <p:spPr>
            <a:xfrm>
              <a:off x="5510361" y="2438307"/>
              <a:ext cx="543173" cy="182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53534" y="2088519"/>
              <a:ext cx="703224" cy="703224"/>
            </a:xfrm>
            <a:prstGeom prst="rect">
              <a:avLst/>
            </a:prstGeom>
          </p:spPr>
        </p:pic>
        <p:grpSp>
          <p:nvGrpSpPr>
            <p:cNvPr id="41" name="Group 40"/>
            <p:cNvGrpSpPr/>
            <p:nvPr/>
          </p:nvGrpSpPr>
          <p:grpSpPr>
            <a:xfrm>
              <a:off x="1617760" y="2080361"/>
              <a:ext cx="773842" cy="952719"/>
              <a:chOff x="1544816" y="1962995"/>
              <a:chExt cx="959588" cy="1264330"/>
            </a:xfrm>
          </p:grpSpPr>
          <p:grpSp>
            <p:nvGrpSpPr>
              <p:cNvPr id="44" name="Group 43"/>
              <p:cNvGrpSpPr/>
              <p:nvPr/>
            </p:nvGrpSpPr>
            <p:grpSpPr>
              <a:xfrm>
                <a:off x="1544816" y="1962995"/>
                <a:ext cx="959588" cy="954002"/>
                <a:chOff x="1834148" y="903642"/>
                <a:chExt cx="1209513" cy="1209513"/>
              </a:xfrm>
            </p:grpSpPr>
            <p:pic>
              <p:nvPicPr>
                <p:cNvPr id="46" name="Picture 45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4148" y="903642"/>
                  <a:ext cx="1209513" cy="1209513"/>
                </a:xfrm>
                <a:prstGeom prst="rect">
                  <a:avLst/>
                </a:prstGeom>
              </p:spPr>
            </p:pic>
            <p:pic>
              <p:nvPicPr>
                <p:cNvPr id="47" name="Picture 46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090238" y="1508399"/>
                  <a:ext cx="697335" cy="336877"/>
                </a:xfrm>
                <a:prstGeom prst="rect">
                  <a:avLst/>
                </a:prstGeom>
              </p:spPr>
            </p:pic>
          </p:grpSp>
          <p:sp>
            <p:nvSpPr>
              <p:cNvPr id="45" name="Rectangle 44"/>
              <p:cNvSpPr/>
              <p:nvPr/>
            </p:nvSpPr>
            <p:spPr>
              <a:xfrm>
                <a:off x="1662158" y="2880149"/>
                <a:ext cx="753764" cy="3471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zh-CN" altLang="en-US" sz="110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Arial" panose="020B0604020202020204" pitchFamily="34" charset="0"/>
                  </a:rPr>
                  <a:t>源代码</a:t>
                </a:r>
                <a:endParaRPr lang="en-US" sz="1100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42" name="Rectangle 41"/>
            <p:cNvSpPr/>
            <p:nvPr/>
          </p:nvSpPr>
          <p:spPr>
            <a:xfrm>
              <a:off x="6027943" y="2799848"/>
              <a:ext cx="889987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1100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rPr>
                <a:t>可执行代码</a:t>
              </a:r>
              <a:endParaRPr lang="en-US" sz="1100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43" name="Up-Down Arrow 42"/>
            <p:cNvSpPr/>
            <p:nvPr/>
          </p:nvSpPr>
          <p:spPr>
            <a:xfrm>
              <a:off x="4184823" y="2614435"/>
              <a:ext cx="97336" cy="211800"/>
            </a:xfrm>
            <a:prstGeom prst="upDownArrow">
              <a:avLst/>
            </a:prstGeom>
            <a:solidFill>
              <a:schemeClr val="tx1">
                <a:lumMod val="40000"/>
                <a:lumOff val="60000"/>
              </a:schemeClr>
            </a:solidFill>
            <a:ln w="12700">
              <a:solidFill>
                <a:srgbClr val="00B05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89528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map&#10;&#10;Description generated with very high confidence">
            <a:extLst>
              <a:ext uri="{FF2B5EF4-FFF2-40B4-BE49-F238E27FC236}">
                <a16:creationId xmlns="" xmlns:a16="http://schemas.microsoft.com/office/drawing/2014/main" id="{12422965-8117-41AB-878D-D37F0EE29F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4390" y="1588644"/>
            <a:ext cx="3342218" cy="509064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安全效果</a:t>
            </a:r>
            <a:endParaRPr lang="en-US" dirty="0"/>
          </a:p>
        </p:txBody>
      </p:sp>
      <p:sp>
        <p:nvSpPr>
          <p:cNvPr id="3" name="Text Placeholder 3"/>
          <p:cNvSpPr txBox="1">
            <a:spLocks/>
          </p:cNvSpPr>
          <p:nvPr/>
        </p:nvSpPr>
        <p:spPr>
          <a:xfrm>
            <a:off x="994217" y="1415503"/>
            <a:ext cx="7688700" cy="95950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Raavi" panose="020B0502040204020203" pitchFamily="34" charset="0"/>
                <a:ea typeface="Microsoft YaHe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Raavi" panose="020B0502040204020203" pitchFamily="34" charset="0"/>
                <a:ea typeface="Microsoft YaHe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Raavi" panose="020B0502040204020203" pitchFamily="34" charset="0"/>
                <a:ea typeface="Microsoft YaHe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Raavi" panose="020B0502040204020203" pitchFamily="34" charset="0"/>
                <a:ea typeface="Microsoft YaHe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Raavi" panose="020B0502040204020203" pitchFamily="34" charset="0"/>
                <a:ea typeface="Microsoft YaHe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 smtClean="0">
                <a:solidFill>
                  <a:schemeClr val="tx2">
                    <a:lumMod val="10000"/>
                  </a:schemeClr>
                </a:solidFill>
              </a:rPr>
              <a:t>前面的</a:t>
            </a:r>
            <a:r>
              <a:rPr lang="en-US" altLang="zh-CN" dirty="0" smtClean="0">
                <a:solidFill>
                  <a:schemeClr val="tx2">
                    <a:lumMod val="10000"/>
                  </a:schemeClr>
                </a:solidFill>
              </a:rPr>
              <a:t>CFT</a:t>
            </a:r>
            <a:r>
              <a:rPr lang="zh-CN" altLang="en-US" dirty="0" smtClean="0">
                <a:solidFill>
                  <a:schemeClr val="tx2">
                    <a:lumMod val="10000"/>
                  </a:schemeClr>
                </a:solidFill>
              </a:rPr>
              <a:t>问题</a:t>
            </a:r>
            <a:r>
              <a:rPr lang="en-US" dirty="0" err="1" smtClean="0">
                <a:solidFill>
                  <a:schemeClr val="tx2">
                    <a:lumMod val="10000"/>
                  </a:schemeClr>
                </a:solidFill>
              </a:rPr>
              <a:t>angr</a:t>
            </a:r>
            <a:r>
              <a:rPr lang="zh-CN" altLang="en-US" dirty="0" smtClean="0">
                <a:solidFill>
                  <a:schemeClr val="tx2">
                    <a:lumMod val="10000"/>
                  </a:schemeClr>
                </a:solidFill>
              </a:rPr>
              <a:t>在</a:t>
            </a:r>
            <a:r>
              <a:rPr lang="en-US" dirty="0" smtClean="0">
                <a:solidFill>
                  <a:schemeClr val="tx2">
                    <a:lumMod val="10000"/>
                  </a:schemeClr>
                </a:solidFill>
              </a:rPr>
              <a:t>4.3</a:t>
            </a:r>
            <a:r>
              <a:rPr lang="zh-CN" altLang="en-US" dirty="0" smtClean="0">
                <a:solidFill>
                  <a:schemeClr val="tx2">
                    <a:lumMod val="10000"/>
                  </a:schemeClr>
                </a:solidFill>
              </a:rPr>
              <a:t>秒后给出了错误答案</a:t>
            </a:r>
            <a:endParaRPr lang="en-US" dirty="0" smtClean="0">
              <a:solidFill>
                <a:schemeClr val="tx2">
                  <a:lumMod val="10000"/>
                </a:schemeClr>
              </a:solidFill>
            </a:endParaRPr>
          </a:p>
          <a:p>
            <a:r>
              <a:rPr lang="en-US" altLang="zh-CN" dirty="0" err="1" smtClean="0">
                <a:solidFill>
                  <a:schemeClr val="tx2">
                    <a:lumMod val="10000"/>
                  </a:schemeClr>
                </a:solidFill>
              </a:rPr>
              <a:t>angr</a:t>
            </a:r>
            <a:r>
              <a:rPr lang="zh-CN" altLang="en-US" dirty="0" smtClean="0">
                <a:solidFill>
                  <a:schemeClr val="tx2">
                    <a:lumMod val="10000"/>
                  </a:schemeClr>
                </a:solidFill>
              </a:rPr>
              <a:t>的错误输出</a:t>
            </a:r>
            <a:r>
              <a:rPr lang="en-US" dirty="0" smtClean="0">
                <a:solidFill>
                  <a:schemeClr val="tx2">
                    <a:lumMod val="10000"/>
                  </a:schemeClr>
                </a:solidFill>
              </a:rPr>
              <a:t>: </a:t>
            </a:r>
            <a:r>
              <a:rPr lang="en-US" dirty="0" smtClean="0">
                <a:solidFill>
                  <a:srgbClr val="FF0000"/>
                </a:solidFill>
              </a:rPr>
              <a:t>SK</a:t>
            </a:r>
          </a:p>
          <a:p>
            <a:r>
              <a:rPr lang="zh-CN" altLang="en-US" dirty="0" smtClean="0">
                <a:solidFill>
                  <a:schemeClr val="tx2">
                    <a:lumMod val="10000"/>
                  </a:schemeClr>
                </a:solidFill>
              </a:rPr>
              <a:t>正确结果</a:t>
            </a:r>
            <a:r>
              <a:rPr lang="en-US" dirty="0" smtClean="0">
                <a:solidFill>
                  <a:schemeClr val="tx2">
                    <a:lumMod val="10000"/>
                  </a:schemeClr>
                </a:solidFill>
              </a:rPr>
              <a:t>: </a:t>
            </a:r>
            <a:r>
              <a:rPr lang="en-US" dirty="0" smtClean="0">
                <a:solidFill>
                  <a:srgbClr val="00B050"/>
                </a:solidFill>
              </a:rPr>
              <a:t>SOSNEAKY</a:t>
            </a:r>
            <a:endParaRPr lang="en-US" dirty="0">
              <a:solidFill>
                <a:srgbClr val="00B050"/>
              </a:solidFill>
            </a:endParaRPr>
          </a:p>
        </p:txBody>
      </p:sp>
      <p:pic>
        <p:nvPicPr>
          <p:cNvPr id="5" name="Google Shape;234;p26">
            <a:extLst>
              <a:ext uri="{FF2B5EF4-FFF2-40B4-BE49-F238E27FC236}">
                <a16:creationId xmlns="" xmlns:a16="http://schemas.microsoft.com/office/drawing/2014/main" id="{4E101990-0883-4F0F-95A1-38B56103B47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3871" y="4222093"/>
            <a:ext cx="1563000" cy="248742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Arrow: Right 6">
            <a:extLst>
              <a:ext uri="{FF2B5EF4-FFF2-40B4-BE49-F238E27FC236}">
                <a16:creationId xmlns="" xmlns:a16="http://schemas.microsoft.com/office/drawing/2014/main" id="{DA6B997A-3AAB-4F99-87F0-ED96F9DB1FD9}"/>
              </a:ext>
            </a:extLst>
          </p:cNvPr>
          <p:cNvSpPr/>
          <p:nvPr/>
        </p:nvSpPr>
        <p:spPr>
          <a:xfrm>
            <a:off x="3955733" y="4898430"/>
            <a:ext cx="1765668" cy="365009"/>
          </a:xfrm>
          <a:prstGeom prst="rightArrow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233;p26">
            <a:extLst>
              <a:ext uri="{FF2B5EF4-FFF2-40B4-BE49-F238E27FC236}">
                <a16:creationId xmlns="" xmlns:a16="http://schemas.microsoft.com/office/drawing/2014/main" id="{B2D306D0-F27D-4A73-B4D6-751900B2AF5A}"/>
              </a:ext>
            </a:extLst>
          </p:cNvPr>
          <p:cNvSpPr txBox="1"/>
          <p:nvPr/>
        </p:nvSpPr>
        <p:spPr>
          <a:xfrm>
            <a:off x="4069860" y="4515930"/>
            <a:ext cx="1264343" cy="3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600" dirty="0">
                <a:latin typeface="Raleway" panose="020B0604020202020204" charset="0"/>
                <a:ea typeface="Microsoft YaHei" panose="020B0503020204020204" pitchFamily="34" charset="-122"/>
              </a:rPr>
              <a:t>Fusor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混淆</a:t>
            </a:r>
            <a:endParaRPr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32536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性能：</a:t>
            </a:r>
            <a:r>
              <a:rPr lang="zh-CN" altLang="en-US" dirty="0"/>
              <a:t>空间效率</a:t>
            </a:r>
            <a:endParaRPr lang="en-US" dirty="0"/>
          </a:p>
        </p:txBody>
      </p:sp>
      <p:graphicFrame>
        <p:nvGraphicFramePr>
          <p:cNvPr id="3" name="Chart 2">
            <a:extLst>
              <a:ext uri="{FF2B5EF4-FFF2-40B4-BE49-F238E27FC236}">
                <a16:creationId xmlns="" xmlns:a16="http://schemas.microsoft.com/office/drawing/2014/main" id="{4D0AA6F1-CAF9-4444-A454-59858BCDFDE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79246043"/>
              </p:ext>
            </p:extLst>
          </p:nvPr>
        </p:nvGraphicFramePr>
        <p:xfrm>
          <a:off x="283463" y="1727942"/>
          <a:ext cx="5850615" cy="39139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4" name="Chart 3">
            <a:extLst>
              <a:ext uri="{FF2B5EF4-FFF2-40B4-BE49-F238E27FC236}">
                <a16:creationId xmlns="" xmlns:a16="http://schemas.microsoft.com/office/drawing/2014/main" id="{D21455E6-0025-4233-B9B2-64A2B49F860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71522383"/>
              </p:ext>
            </p:extLst>
          </p:nvPr>
        </p:nvGraphicFramePr>
        <p:xfrm>
          <a:off x="6026715" y="1727941"/>
          <a:ext cx="5833053" cy="39139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Rounded Rectangle 4"/>
          <p:cNvSpPr/>
          <p:nvPr/>
        </p:nvSpPr>
        <p:spPr>
          <a:xfrm>
            <a:off x="1950843" y="3462338"/>
            <a:ext cx="2423091" cy="1573488"/>
          </a:xfrm>
          <a:prstGeom prst="roundRect">
            <a:avLst>
              <a:gd name="adj" fmla="val 2811"/>
            </a:avLst>
          </a:prstGeom>
          <a:solidFill>
            <a:srgbClr val="FF0000">
              <a:alpha val="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28575">
                <a:solidFill>
                  <a:srgbClr val="FF0000"/>
                </a:solidFill>
              </a:ln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7720599" y="3044893"/>
            <a:ext cx="2377558" cy="1884915"/>
          </a:xfrm>
          <a:prstGeom prst="roundRect">
            <a:avLst>
              <a:gd name="adj" fmla="val 2657"/>
            </a:avLst>
          </a:prstGeom>
          <a:solidFill>
            <a:srgbClr val="FF0000">
              <a:alpha val="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28575">
                <a:solidFill>
                  <a:srgbClr val="FF0000"/>
                </a:solidFill>
              </a:ln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391101" y="6104574"/>
            <a:ext cx="34859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空间效率高于</a:t>
            </a:r>
            <a:r>
              <a:rPr lang="en-US" altLang="zh-CN" dirty="0" smtClean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Obfuscator-LLVM</a:t>
            </a:r>
            <a:endParaRPr lang="en-US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00506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性能：</a:t>
            </a:r>
            <a:r>
              <a:rPr lang="zh-CN" altLang="en-US" dirty="0"/>
              <a:t>运行效率</a:t>
            </a:r>
            <a:endParaRPr lang="en-US" dirty="0"/>
          </a:p>
        </p:txBody>
      </p:sp>
      <p:graphicFrame>
        <p:nvGraphicFramePr>
          <p:cNvPr id="5" name="Chart 4">
            <a:extLst>
              <a:ext uri="{FF2B5EF4-FFF2-40B4-BE49-F238E27FC236}">
                <a16:creationId xmlns="" xmlns:a16="http://schemas.microsoft.com/office/drawing/2014/main" id="{97FF251E-BA5F-4A59-B1AC-5E0F6A49414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22099027"/>
              </p:ext>
            </p:extLst>
          </p:nvPr>
        </p:nvGraphicFramePr>
        <p:xfrm>
          <a:off x="140311" y="1635650"/>
          <a:ext cx="5867297" cy="385989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7" name="Chart 6">
            <a:extLst>
              <a:ext uri="{FF2B5EF4-FFF2-40B4-BE49-F238E27FC236}">
                <a16:creationId xmlns="" xmlns:a16="http://schemas.microsoft.com/office/drawing/2014/main" id="{8178E8B1-F376-4E34-9ABE-3977C3965DB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64017225"/>
              </p:ext>
            </p:extLst>
          </p:nvPr>
        </p:nvGraphicFramePr>
        <p:xfrm>
          <a:off x="6007608" y="1635650"/>
          <a:ext cx="5769864" cy="385989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Rounded Rectangle 5"/>
          <p:cNvSpPr/>
          <p:nvPr/>
        </p:nvSpPr>
        <p:spPr>
          <a:xfrm>
            <a:off x="1918882" y="3223745"/>
            <a:ext cx="2321813" cy="1573488"/>
          </a:xfrm>
          <a:prstGeom prst="roundRect">
            <a:avLst>
              <a:gd name="adj" fmla="val 2811"/>
            </a:avLst>
          </a:prstGeom>
          <a:solidFill>
            <a:srgbClr val="FF0000">
              <a:alpha val="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28575">
                <a:solidFill>
                  <a:srgbClr val="FF0000"/>
                </a:solidFill>
              </a:ln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7754898" y="2806300"/>
            <a:ext cx="2316754" cy="1990933"/>
          </a:xfrm>
          <a:prstGeom prst="roundRect">
            <a:avLst>
              <a:gd name="adj" fmla="val 2657"/>
            </a:avLst>
          </a:prstGeom>
          <a:solidFill>
            <a:srgbClr val="FF0000">
              <a:alpha val="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28575">
                <a:solidFill>
                  <a:srgbClr val="FF0000"/>
                </a:solidFill>
              </a:ln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319384" y="5865981"/>
            <a:ext cx="34859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运行效率优于</a:t>
            </a:r>
            <a:r>
              <a:rPr lang="en-US" altLang="zh-CN" dirty="0" smtClean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Obfuscator-LLVM</a:t>
            </a:r>
            <a:endParaRPr lang="en-US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16934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博士期间工作汇总</a:t>
            </a:r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1352170" y="1971603"/>
            <a:ext cx="1453896" cy="768096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符号执行安全的代码混淆</a:t>
            </a:r>
            <a:endParaRPr lang="en-US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" name="Oval 7"/>
          <p:cNvSpPr/>
          <p:nvPr/>
        </p:nvSpPr>
        <p:spPr>
          <a:xfrm>
            <a:off x="1352170" y="3061489"/>
            <a:ext cx="1453896" cy="768096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N</a:t>
            </a:r>
            <a:r>
              <a:rPr lang="zh-CN" altLang="en-US" sz="14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版本代码混淆</a:t>
            </a:r>
            <a:endParaRPr lang="en-US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8" name="Oval 17"/>
          <p:cNvSpPr/>
          <p:nvPr/>
        </p:nvSpPr>
        <p:spPr>
          <a:xfrm>
            <a:off x="1352170" y="4096512"/>
            <a:ext cx="1453896" cy="768096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深度学习模型混淆</a:t>
            </a:r>
            <a:endParaRPr lang="en-US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0" name="Oval 29"/>
          <p:cNvSpPr/>
          <p:nvPr/>
        </p:nvSpPr>
        <p:spPr>
          <a:xfrm>
            <a:off x="8720328" y="2337363"/>
            <a:ext cx="1456944" cy="768096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持续认证</a:t>
            </a:r>
            <a:endParaRPr lang="en-US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1" name="Oval 30"/>
          <p:cNvSpPr/>
          <p:nvPr/>
        </p:nvSpPr>
        <p:spPr>
          <a:xfrm>
            <a:off x="8720328" y="3797133"/>
            <a:ext cx="1456944" cy="768096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隐私泄露</a:t>
            </a:r>
            <a:endParaRPr lang="en-US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6" name="Oval 35"/>
          <p:cNvSpPr/>
          <p:nvPr/>
        </p:nvSpPr>
        <p:spPr>
          <a:xfrm>
            <a:off x="5120640" y="2788920"/>
            <a:ext cx="1517904" cy="1307592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端侧软件保护</a:t>
            </a:r>
            <a:endParaRPr lang="en-US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1" name="Oval 40"/>
          <p:cNvSpPr/>
          <p:nvPr/>
        </p:nvSpPr>
        <p:spPr>
          <a:xfrm>
            <a:off x="3369565" y="2929861"/>
            <a:ext cx="1184147" cy="1028700"/>
          </a:xfrm>
          <a:prstGeom prst="ellipse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代码混淆</a:t>
            </a: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2" name="Oval 41"/>
          <p:cNvSpPr/>
          <p:nvPr/>
        </p:nvSpPr>
        <p:spPr>
          <a:xfrm>
            <a:off x="7216902" y="2929861"/>
            <a:ext cx="1184147" cy="1028700"/>
          </a:xfrm>
          <a:prstGeom prst="ellipse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安卓安全</a:t>
            </a: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46" name="Straight Connector 45"/>
          <p:cNvCxnSpPr>
            <a:stCxn id="41" idx="6"/>
            <a:endCxn id="36" idx="2"/>
          </p:cNvCxnSpPr>
          <p:nvPr/>
        </p:nvCxnSpPr>
        <p:spPr>
          <a:xfrm flipV="1">
            <a:off x="4553712" y="3442716"/>
            <a:ext cx="566928" cy="14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stCxn id="7" idx="6"/>
            <a:endCxn id="41" idx="1"/>
          </p:cNvCxnSpPr>
          <p:nvPr/>
        </p:nvCxnSpPr>
        <p:spPr>
          <a:xfrm>
            <a:off x="2806066" y="2355651"/>
            <a:ext cx="736913" cy="7248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8" idx="6"/>
            <a:endCxn id="41" idx="2"/>
          </p:cNvCxnSpPr>
          <p:nvPr/>
        </p:nvCxnSpPr>
        <p:spPr>
          <a:xfrm flipV="1">
            <a:off x="2806066" y="3444211"/>
            <a:ext cx="563499" cy="13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>
            <a:stCxn id="18" idx="6"/>
            <a:endCxn id="41" idx="3"/>
          </p:cNvCxnSpPr>
          <p:nvPr/>
        </p:nvCxnSpPr>
        <p:spPr>
          <a:xfrm flipV="1">
            <a:off x="2806066" y="3807911"/>
            <a:ext cx="736913" cy="67264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42" idx="2"/>
            <a:endCxn id="36" idx="6"/>
          </p:cNvCxnSpPr>
          <p:nvPr/>
        </p:nvCxnSpPr>
        <p:spPr>
          <a:xfrm flipH="1" flipV="1">
            <a:off x="6638544" y="3442716"/>
            <a:ext cx="578358" cy="14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30" idx="2"/>
            <a:endCxn id="42" idx="7"/>
          </p:cNvCxnSpPr>
          <p:nvPr/>
        </p:nvCxnSpPr>
        <p:spPr>
          <a:xfrm flipH="1">
            <a:off x="8227635" y="2721411"/>
            <a:ext cx="492693" cy="3591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>
            <a:stCxn id="31" idx="2"/>
            <a:endCxn id="42" idx="5"/>
          </p:cNvCxnSpPr>
          <p:nvPr/>
        </p:nvCxnSpPr>
        <p:spPr>
          <a:xfrm flipH="1" flipV="1">
            <a:off x="8227635" y="3807911"/>
            <a:ext cx="492693" cy="3732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ounded Rectangular Callout 18"/>
          <p:cNvSpPr/>
          <p:nvPr/>
        </p:nvSpPr>
        <p:spPr>
          <a:xfrm>
            <a:off x="2598345" y="1550254"/>
            <a:ext cx="1889268" cy="268488"/>
          </a:xfrm>
          <a:prstGeom prst="wedgeRoundRectCallout">
            <a:avLst>
              <a:gd name="adj1" fmla="val -46838"/>
              <a:gd name="adj2" fmla="val 165140"/>
              <a:gd name="adj3" fmla="val 16667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报告内容</a:t>
            </a:r>
            <a:endParaRPr lang="en-US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5077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90CEBF"/>
          </a:solidFill>
        </p:spPr>
        <p:txBody>
          <a:bodyPr>
            <a:normAutofit/>
          </a:bodyPr>
          <a:lstStyle/>
          <a:p>
            <a:r>
              <a:rPr lang="zh-CN" altLang="en-US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实验室简介</a:t>
            </a: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934555"/>
            <a:ext cx="4861272" cy="286207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860644"/>
            <a:ext cx="3941968" cy="2931207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5280672" y="3953831"/>
            <a:ext cx="6079986" cy="2838020"/>
            <a:chOff x="1367130" y="1168477"/>
            <a:chExt cx="6079986" cy="283802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16913" y="1574763"/>
              <a:ext cx="2138172" cy="585452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67130" y="2623749"/>
              <a:ext cx="2129710" cy="1127494"/>
            </a:xfrm>
            <a:prstGeom prst="rect">
              <a:avLst/>
            </a:prstGeom>
          </p:spPr>
        </p:pic>
        <p:cxnSp>
          <p:nvCxnSpPr>
            <p:cNvPr id="10" name="Straight Connector 9"/>
            <p:cNvCxnSpPr>
              <a:stCxn id="16" idx="1"/>
              <a:endCxn id="6" idx="3"/>
            </p:cNvCxnSpPr>
            <p:nvPr/>
          </p:nvCxnSpPr>
          <p:spPr>
            <a:xfrm flipH="1" flipV="1">
              <a:off x="3555085" y="1867489"/>
              <a:ext cx="421909" cy="34678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>
              <a:stCxn id="16" idx="3"/>
              <a:endCxn id="8" idx="3"/>
            </p:cNvCxnSpPr>
            <p:nvPr/>
          </p:nvCxnSpPr>
          <p:spPr>
            <a:xfrm flipH="1">
              <a:off x="3496840" y="2856797"/>
              <a:ext cx="480154" cy="3306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Oval 15"/>
            <p:cNvSpPr/>
            <p:nvPr/>
          </p:nvSpPr>
          <p:spPr>
            <a:xfrm>
              <a:off x="3765087" y="2081200"/>
              <a:ext cx="1446993" cy="908668"/>
            </a:xfrm>
            <a:prstGeom prst="ellipse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 smtClean="0">
                  <a:latin typeface="Raavi" panose="020B0502040204020203" pitchFamily="34" charset="0"/>
                  <a:ea typeface="Gulim" panose="020B0600000101010101" pitchFamily="34" charset="-127"/>
                  <a:cs typeface="Raavi" panose="020B0502040204020203" pitchFamily="34" charset="0"/>
                </a:rPr>
                <a:t>Software Engineering</a:t>
              </a:r>
              <a:endParaRPr lang="en-US" sz="1200" b="1" dirty="0">
                <a:latin typeface="Raavi" panose="020B0502040204020203" pitchFamily="34" charset="0"/>
                <a:ea typeface="Gulim" panose="020B0600000101010101" pitchFamily="34" charset="-127"/>
                <a:cs typeface="Raavi" panose="020B0502040204020203" pitchFamily="34" charset="0"/>
              </a:endParaRPr>
            </a:p>
          </p:txBody>
        </p:sp>
        <p:pic>
          <p:nvPicPr>
            <p:cNvPr id="26" name="Picture 25"/>
            <p:cNvPicPr>
              <a:picLocks noChangeAspect="1"/>
            </p:cNvPicPr>
            <p:nvPr/>
          </p:nvPicPr>
          <p:blipFill rotWithShape="1">
            <a:blip r:embed="rId6"/>
            <a:srcRect t="8391"/>
            <a:stretch/>
          </p:blipFill>
          <p:spPr>
            <a:xfrm>
              <a:off x="4066281" y="1168477"/>
              <a:ext cx="845820" cy="754459"/>
            </a:xfrm>
            <a:prstGeom prst="rect">
              <a:avLst/>
            </a:prstGeom>
          </p:spPr>
        </p:pic>
        <p:cxnSp>
          <p:nvCxnSpPr>
            <p:cNvPr id="30" name="Straight Connector 29"/>
            <p:cNvCxnSpPr>
              <a:stCxn id="16" idx="0"/>
              <a:endCxn id="26" idx="2"/>
            </p:cNvCxnSpPr>
            <p:nvPr/>
          </p:nvCxnSpPr>
          <p:spPr>
            <a:xfrm flipV="1">
              <a:off x="4488584" y="1922936"/>
              <a:ext cx="607" cy="15826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>
              <a:stCxn id="16" idx="7"/>
              <a:endCxn id="40" idx="1"/>
            </p:cNvCxnSpPr>
            <p:nvPr/>
          </p:nvCxnSpPr>
          <p:spPr>
            <a:xfrm flipV="1">
              <a:off x="5000173" y="2031372"/>
              <a:ext cx="301194" cy="1828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/>
            <p:cNvSpPr txBox="1"/>
            <p:nvPr/>
          </p:nvSpPr>
          <p:spPr>
            <a:xfrm>
              <a:off x="4838689" y="1340708"/>
              <a:ext cx="108234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 smtClean="0">
                  <a:latin typeface="Microsoft YaHei" panose="020B0503020204020204" pitchFamily="34" charset="-122"/>
                  <a:ea typeface="Microsoft YaHei" panose="020B0503020204020204" pitchFamily="34" charset="-122"/>
                  <a:cs typeface="Raavi" panose="020B0502040204020203" pitchFamily="34" charset="0"/>
                </a:rPr>
                <a:t>软件安全性</a:t>
              </a:r>
              <a:endParaRPr lang="en-US" sz="1400" dirty="0">
                <a:latin typeface="Microsoft YaHei" panose="020B0503020204020204" pitchFamily="34" charset="-122"/>
                <a:ea typeface="Microsoft YaHei" panose="020B0503020204020204" pitchFamily="34" charset="-122"/>
                <a:cs typeface="Raavi" panose="020B0502040204020203" pitchFamily="34" charset="0"/>
              </a:endParaRPr>
            </a:p>
          </p:txBody>
        </p:sp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01367" y="1712773"/>
              <a:ext cx="1750545" cy="637198"/>
            </a:xfrm>
            <a:prstGeom prst="rect">
              <a:avLst/>
            </a:prstGeom>
          </p:spPr>
        </p:pic>
        <p:sp>
          <p:nvSpPr>
            <p:cNvPr id="43" name="TextBox 42"/>
            <p:cNvSpPr txBox="1"/>
            <p:nvPr/>
          </p:nvSpPr>
          <p:spPr>
            <a:xfrm>
              <a:off x="5635158" y="2376702"/>
              <a:ext cx="108234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 smtClean="0">
                  <a:latin typeface="Microsoft YaHei" panose="020B0503020204020204" pitchFamily="34" charset="-122"/>
                  <a:ea typeface="Microsoft YaHei" panose="020B0503020204020204" pitchFamily="34" charset="-122"/>
                  <a:cs typeface="Raavi" panose="020B0502040204020203" pitchFamily="34" charset="0"/>
                </a:rPr>
                <a:t>可靠</a:t>
              </a:r>
              <a:r>
                <a:rPr lang="en-US" altLang="zh-CN" sz="1400" dirty="0" smtClean="0">
                  <a:latin typeface="Microsoft YaHei" panose="020B0503020204020204" pitchFamily="34" charset="-122"/>
                  <a:ea typeface="Microsoft YaHei" panose="020B0503020204020204" pitchFamily="34" charset="-122"/>
                  <a:cs typeface="Raavi" panose="020B0502040204020203" pitchFamily="34" charset="0"/>
                </a:rPr>
                <a:t>AI</a:t>
              </a:r>
              <a:r>
                <a:rPr lang="zh-CN" altLang="en-US" sz="1400" dirty="0" smtClean="0">
                  <a:latin typeface="Microsoft YaHei" panose="020B0503020204020204" pitchFamily="34" charset="-122"/>
                  <a:ea typeface="Microsoft YaHei" panose="020B0503020204020204" pitchFamily="34" charset="-122"/>
                  <a:cs typeface="Raavi" panose="020B0502040204020203" pitchFamily="34" charset="0"/>
                </a:rPr>
                <a:t>软件</a:t>
              </a:r>
              <a:endParaRPr lang="en-US" sz="1400" dirty="0">
                <a:latin typeface="Microsoft YaHei" panose="020B0503020204020204" pitchFamily="34" charset="-122"/>
                <a:ea typeface="Microsoft YaHei" panose="020B0503020204020204" pitchFamily="34" charset="-122"/>
                <a:cs typeface="Raavi" panose="020B0502040204020203" pitchFamily="34" charset="0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1738525" y="3698720"/>
              <a:ext cx="126188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 smtClean="0">
                  <a:latin typeface="Microsoft YaHei" panose="020B0503020204020204" pitchFamily="34" charset="-122"/>
                  <a:ea typeface="Microsoft YaHei" panose="020B0503020204020204" pitchFamily="34" charset="-122"/>
                  <a:cs typeface="Raavi" panose="020B0502040204020203" pitchFamily="34" charset="0"/>
                </a:rPr>
                <a:t>自然语言处理</a:t>
              </a:r>
              <a:endParaRPr lang="en-US" sz="1400" dirty="0">
                <a:latin typeface="Microsoft YaHei" panose="020B0503020204020204" pitchFamily="34" charset="-122"/>
                <a:ea typeface="Microsoft YaHei" panose="020B0503020204020204" pitchFamily="34" charset="-122"/>
                <a:cs typeface="Raavi" panose="020B0502040204020203" pitchFamily="34" charset="0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1911649" y="2227757"/>
              <a:ext cx="9028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 smtClean="0">
                  <a:latin typeface="Microsoft YaHei" panose="020B0503020204020204" pitchFamily="34" charset="-122"/>
                  <a:ea typeface="Microsoft YaHei" panose="020B0503020204020204" pitchFamily="34" charset="-122"/>
                  <a:cs typeface="Raavi" panose="020B0502040204020203" pitchFamily="34" charset="0"/>
                </a:rPr>
                <a:t>日志分析</a:t>
              </a:r>
              <a:endParaRPr lang="en-US" sz="1400" dirty="0">
                <a:latin typeface="Microsoft YaHei" panose="020B0503020204020204" pitchFamily="34" charset="-122"/>
                <a:ea typeface="Microsoft YaHei" panose="020B0503020204020204" pitchFamily="34" charset="-122"/>
                <a:cs typeface="Raavi" panose="020B0502040204020203" pitchFamily="34" charset="0"/>
              </a:endParaRPr>
            </a:p>
          </p:txBody>
        </p:sp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75680" y="2803492"/>
              <a:ext cx="1971436" cy="946398"/>
            </a:xfrm>
            <a:prstGeom prst="rect">
              <a:avLst/>
            </a:prstGeom>
          </p:spPr>
        </p:pic>
        <p:sp>
          <p:nvSpPr>
            <p:cNvPr id="56" name="TextBox 55"/>
            <p:cNvSpPr txBox="1"/>
            <p:nvPr/>
          </p:nvSpPr>
          <p:spPr>
            <a:xfrm>
              <a:off x="5417484" y="3653145"/>
              <a:ext cx="162095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 smtClean="0">
                  <a:latin typeface="Microsoft YaHei" panose="020B0503020204020204" pitchFamily="34" charset="-122"/>
                  <a:ea typeface="Microsoft YaHei" panose="020B0503020204020204" pitchFamily="34" charset="-122"/>
                  <a:cs typeface="Raavi" panose="020B0502040204020203" pitchFamily="34" charset="0"/>
                </a:rPr>
                <a:t>用</a:t>
              </a:r>
              <a:r>
                <a:rPr lang="en-US" altLang="zh-CN" sz="1400" dirty="0" smtClean="0">
                  <a:latin typeface="Microsoft YaHei" panose="020B0503020204020204" pitchFamily="34" charset="-122"/>
                  <a:ea typeface="Microsoft YaHei" panose="020B0503020204020204" pitchFamily="34" charset="-122"/>
                  <a:cs typeface="Raavi" panose="020B0502040204020203" pitchFamily="34" charset="0"/>
                </a:rPr>
                <a:t>AI</a:t>
              </a:r>
              <a:r>
                <a:rPr lang="zh-CN" altLang="en-US" sz="1400" dirty="0" smtClean="0">
                  <a:latin typeface="Microsoft YaHei" panose="020B0503020204020204" pitchFamily="34" charset="-122"/>
                  <a:ea typeface="Microsoft YaHei" panose="020B0503020204020204" pitchFamily="34" charset="-122"/>
                  <a:cs typeface="Raavi" panose="020B0502040204020203" pitchFamily="34" charset="0"/>
                </a:rPr>
                <a:t>进行程序分析</a:t>
              </a:r>
              <a:endParaRPr lang="en-US" sz="1400" dirty="0">
                <a:latin typeface="Microsoft YaHei" panose="020B0503020204020204" pitchFamily="34" charset="-122"/>
                <a:ea typeface="Microsoft YaHei" panose="020B0503020204020204" pitchFamily="34" charset="-122"/>
                <a:cs typeface="Raavi" panose="020B0502040204020203" pitchFamily="34" charset="0"/>
              </a:endParaRPr>
            </a:p>
          </p:txBody>
        </p:sp>
        <p:cxnSp>
          <p:nvCxnSpPr>
            <p:cNvPr id="61" name="Straight Connector 60"/>
            <p:cNvCxnSpPr>
              <a:stCxn id="16" idx="5"/>
              <a:endCxn id="47" idx="1"/>
            </p:cNvCxnSpPr>
            <p:nvPr/>
          </p:nvCxnSpPr>
          <p:spPr>
            <a:xfrm>
              <a:off x="5000173" y="2856797"/>
              <a:ext cx="475507" cy="41989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19" b="18859"/>
          <a:stretch/>
        </p:blipFill>
        <p:spPr>
          <a:xfrm>
            <a:off x="5785204" y="891959"/>
            <a:ext cx="5568596" cy="2903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173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38200" y="1792223"/>
            <a:ext cx="10515600" cy="42382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cs typeface="Raavi" panose="020B0502040204020203" pitchFamily="34" charset="0"/>
              </a:rPr>
              <a:t>[1] </a:t>
            </a:r>
            <a:r>
              <a:rPr lang="en-US" sz="1800" dirty="0" smtClean="0">
                <a:cs typeface="Raavi" panose="020B0502040204020203" pitchFamily="34" charset="0"/>
              </a:rPr>
              <a:t>“</a:t>
            </a:r>
            <a:r>
              <a:rPr lang="en-US" sz="1800" dirty="0">
                <a:cs typeface="Raavi" panose="020B0502040204020203" pitchFamily="34" charset="0"/>
              </a:rPr>
              <a:t>Benchmarking the Capability of Symbolic Execution Tools with Logic Bombs,” Hui Xu, </a:t>
            </a:r>
            <a:r>
              <a:rPr lang="en-US" sz="1800" dirty="0" err="1">
                <a:cs typeface="Raavi" panose="020B0502040204020203" pitchFamily="34" charset="0"/>
              </a:rPr>
              <a:t>Zirui</a:t>
            </a:r>
            <a:r>
              <a:rPr lang="en-US" sz="1800" dirty="0">
                <a:cs typeface="Raavi" panose="020B0502040204020203" pitchFamily="34" charset="0"/>
              </a:rPr>
              <a:t> Zhao, </a:t>
            </a:r>
            <a:r>
              <a:rPr lang="en-US" sz="1800" dirty="0" err="1">
                <a:cs typeface="Raavi" panose="020B0502040204020203" pitchFamily="34" charset="0"/>
              </a:rPr>
              <a:t>Yangfan</a:t>
            </a:r>
            <a:r>
              <a:rPr lang="en-US" sz="1800" dirty="0">
                <a:cs typeface="Raavi" panose="020B0502040204020203" pitchFamily="34" charset="0"/>
              </a:rPr>
              <a:t> Zhou, and Michael R. </a:t>
            </a:r>
            <a:r>
              <a:rPr lang="en-US" sz="1800" dirty="0" err="1">
                <a:cs typeface="Raavi" panose="020B0502040204020203" pitchFamily="34" charset="0"/>
              </a:rPr>
              <a:t>Lyu</a:t>
            </a:r>
            <a:r>
              <a:rPr lang="en-US" sz="1800" dirty="0">
                <a:cs typeface="Raavi" panose="020B0502040204020203" pitchFamily="34" charset="0"/>
              </a:rPr>
              <a:t>, in </a:t>
            </a:r>
            <a:r>
              <a:rPr lang="en-US" sz="1800" i="1" dirty="0">
                <a:cs typeface="Raavi" panose="020B0502040204020203" pitchFamily="34" charset="0"/>
              </a:rPr>
              <a:t>Transactions on Dependable and Secure Computing (TDSC)</a:t>
            </a:r>
            <a:r>
              <a:rPr lang="en-US" sz="1800" dirty="0">
                <a:cs typeface="Raavi" panose="020B0502040204020203" pitchFamily="34" charset="0"/>
              </a:rPr>
              <a:t>, 2018.</a:t>
            </a:r>
          </a:p>
          <a:p>
            <a:pPr marL="0" indent="0">
              <a:buNone/>
            </a:pPr>
            <a:r>
              <a:rPr lang="en-US" sz="1800" dirty="0">
                <a:cs typeface="Raavi" panose="020B0502040204020203" pitchFamily="34" charset="0"/>
              </a:rPr>
              <a:t>[2] </a:t>
            </a:r>
            <a:r>
              <a:rPr lang="en-US" sz="1800" dirty="0" smtClean="0">
                <a:cs typeface="Raavi" panose="020B0502040204020203" pitchFamily="34" charset="0"/>
              </a:rPr>
              <a:t>“</a:t>
            </a:r>
            <a:r>
              <a:rPr lang="en-US" sz="1800" dirty="0">
                <a:cs typeface="Raavi" panose="020B0502040204020203" pitchFamily="34" charset="0"/>
              </a:rPr>
              <a:t>Manufacturing Resilient </a:t>
            </a:r>
            <a:r>
              <a:rPr lang="en-US" sz="1800" dirty="0" smtClean="0">
                <a:cs typeface="Raavi" panose="020B0502040204020203" pitchFamily="34" charset="0"/>
              </a:rPr>
              <a:t>Bi-Opaque </a:t>
            </a:r>
            <a:r>
              <a:rPr lang="en-US" sz="1800" dirty="0">
                <a:cs typeface="Raavi" panose="020B0502040204020203" pitchFamily="34" charset="0"/>
              </a:rPr>
              <a:t>Predicates against Symbolic Execution,” Hui Xu, </a:t>
            </a:r>
            <a:r>
              <a:rPr lang="en-US" sz="1800" dirty="0" err="1">
                <a:cs typeface="Raavi" panose="020B0502040204020203" pitchFamily="34" charset="0"/>
              </a:rPr>
              <a:t>Yangfan</a:t>
            </a:r>
            <a:r>
              <a:rPr lang="en-US" sz="1800" dirty="0">
                <a:cs typeface="Raavi" panose="020B0502040204020203" pitchFamily="34" charset="0"/>
              </a:rPr>
              <a:t> Zhou, Yu Kang, </a:t>
            </a:r>
            <a:r>
              <a:rPr lang="en-US" sz="1800" dirty="0" err="1">
                <a:cs typeface="Raavi" panose="020B0502040204020203" pitchFamily="34" charset="0"/>
              </a:rPr>
              <a:t>Fengzhi</a:t>
            </a:r>
            <a:r>
              <a:rPr lang="en-US" sz="1800" dirty="0">
                <a:cs typeface="Raavi" panose="020B0502040204020203" pitchFamily="34" charset="0"/>
              </a:rPr>
              <a:t> </a:t>
            </a:r>
            <a:r>
              <a:rPr lang="en-US" sz="1800" dirty="0" err="1">
                <a:cs typeface="Raavi" panose="020B0502040204020203" pitchFamily="34" charset="0"/>
              </a:rPr>
              <a:t>Tu</a:t>
            </a:r>
            <a:r>
              <a:rPr lang="en-US" sz="1800" dirty="0">
                <a:cs typeface="Raavi" panose="020B0502040204020203" pitchFamily="34" charset="0"/>
              </a:rPr>
              <a:t> and Michael R. </a:t>
            </a:r>
            <a:r>
              <a:rPr lang="en-US" sz="1800" dirty="0" err="1">
                <a:cs typeface="Raavi" panose="020B0502040204020203" pitchFamily="34" charset="0"/>
              </a:rPr>
              <a:t>Lyu</a:t>
            </a:r>
            <a:r>
              <a:rPr lang="en-US" sz="1800" dirty="0">
                <a:cs typeface="Raavi" panose="020B0502040204020203" pitchFamily="34" charset="0"/>
              </a:rPr>
              <a:t>, in </a:t>
            </a:r>
            <a:r>
              <a:rPr lang="en-US" sz="1800" i="1" dirty="0">
                <a:cs typeface="Raavi" panose="020B0502040204020203" pitchFamily="34" charset="0"/>
              </a:rPr>
              <a:t>Proceedings of the 48th IEEE/IFIP International Conference on Dependable Systems and Networks (DSN)</a:t>
            </a:r>
            <a:r>
              <a:rPr lang="en-US" sz="1800" dirty="0">
                <a:cs typeface="Raavi" panose="020B0502040204020203" pitchFamily="34" charset="0"/>
              </a:rPr>
              <a:t>, Luxembourg, 2018</a:t>
            </a:r>
            <a:r>
              <a:rPr lang="en-US" sz="1800" dirty="0" smtClean="0">
                <a:cs typeface="Raavi" panose="020B0502040204020203" pitchFamily="34" charset="0"/>
              </a:rPr>
              <a:t>.</a:t>
            </a:r>
          </a:p>
          <a:p>
            <a:pPr marL="0" indent="0">
              <a:buNone/>
            </a:pPr>
            <a:r>
              <a:rPr lang="en-US" altLang="zh-CN" sz="1800" dirty="0" smtClean="0">
                <a:cs typeface="Raavi" panose="020B0502040204020203" pitchFamily="34" charset="0"/>
              </a:rPr>
              <a:t>[3]</a:t>
            </a:r>
            <a:r>
              <a:rPr lang="zh-CN" altLang="en-US" sz="1800" dirty="0" smtClean="0">
                <a:cs typeface="Raavi" panose="020B0502040204020203" pitchFamily="34" charset="0"/>
              </a:rPr>
              <a:t> </a:t>
            </a:r>
            <a:r>
              <a:rPr lang="en-US" sz="1800" dirty="0" smtClean="0">
                <a:cs typeface="Raavi" panose="020B0502040204020203" pitchFamily="34" charset="0"/>
              </a:rPr>
              <a:t>“</a:t>
            </a:r>
            <a:r>
              <a:rPr lang="en-US" sz="1800" dirty="0" err="1">
                <a:cs typeface="Raavi" panose="020B0502040204020203" pitchFamily="34" charset="0"/>
              </a:rPr>
              <a:t>Concolic</a:t>
            </a:r>
            <a:r>
              <a:rPr lang="en-US" sz="1800" dirty="0">
                <a:cs typeface="Raavi" panose="020B0502040204020203" pitchFamily="34" charset="0"/>
              </a:rPr>
              <a:t> Execution on Small-Size Binary Codes: Challenges and Empirical Study,” Hui Xu, </a:t>
            </a:r>
            <a:r>
              <a:rPr lang="en-US" sz="1800" dirty="0" err="1">
                <a:cs typeface="Raavi" panose="020B0502040204020203" pitchFamily="34" charset="0"/>
              </a:rPr>
              <a:t>Yangfan</a:t>
            </a:r>
            <a:r>
              <a:rPr lang="en-US" sz="1800" dirty="0">
                <a:cs typeface="Raavi" panose="020B0502040204020203" pitchFamily="34" charset="0"/>
              </a:rPr>
              <a:t> Zhou, Yu Kang, and Michael R. </a:t>
            </a:r>
            <a:r>
              <a:rPr lang="en-US" sz="1800" dirty="0" err="1">
                <a:cs typeface="Raavi" panose="020B0502040204020203" pitchFamily="34" charset="0"/>
              </a:rPr>
              <a:t>Lyu</a:t>
            </a:r>
            <a:r>
              <a:rPr lang="en-US" sz="1800" dirty="0">
                <a:cs typeface="Raavi" panose="020B0502040204020203" pitchFamily="34" charset="0"/>
              </a:rPr>
              <a:t>, </a:t>
            </a:r>
            <a:r>
              <a:rPr lang="en-US" sz="1800" i="1" dirty="0">
                <a:cs typeface="Raavi" panose="020B0502040204020203" pitchFamily="34" charset="0"/>
              </a:rPr>
              <a:t>in Proceedings of the 47th IEEE/IFIP International Conference on Dependable Systems and Networks (DSN),</a:t>
            </a:r>
            <a:r>
              <a:rPr lang="en-US" sz="1800" dirty="0">
                <a:cs typeface="Raavi" panose="020B0502040204020203" pitchFamily="34" charset="0"/>
              </a:rPr>
              <a:t> Denver, USA, 2017</a:t>
            </a:r>
            <a:r>
              <a:rPr lang="en-US" sz="1800" dirty="0" smtClean="0">
                <a:cs typeface="Raavi" panose="020B0502040204020203" pitchFamily="34" charset="0"/>
              </a:rPr>
              <a:t>.</a:t>
            </a:r>
            <a:endParaRPr lang="en-US" sz="1800" dirty="0">
              <a:cs typeface="Raavi" panose="020B0502040204020203" pitchFamily="34" charset="0"/>
            </a:endParaRPr>
          </a:p>
          <a:p>
            <a:pPr marL="0" indent="0">
              <a:buNone/>
            </a:pPr>
            <a:r>
              <a:rPr lang="en-US" sz="1800" dirty="0" smtClean="0">
                <a:cs typeface="Raavi" panose="020B0502040204020203" pitchFamily="34" charset="0"/>
              </a:rPr>
              <a:t>[</a:t>
            </a:r>
            <a:r>
              <a:rPr lang="en-US" altLang="zh-CN" sz="1800" dirty="0" smtClean="0">
                <a:cs typeface="Raavi" panose="020B0502040204020203" pitchFamily="34" charset="0"/>
              </a:rPr>
              <a:t>4</a:t>
            </a:r>
            <a:r>
              <a:rPr lang="en-US" sz="1800" dirty="0" smtClean="0">
                <a:cs typeface="Raavi" panose="020B0502040204020203" pitchFamily="34" charset="0"/>
              </a:rPr>
              <a:t>] “</a:t>
            </a:r>
            <a:r>
              <a:rPr lang="en-US" sz="1800" dirty="0" err="1">
                <a:cs typeface="Raavi" panose="020B0502040204020203" pitchFamily="34" charset="0"/>
              </a:rPr>
              <a:t>IntelliAd</a:t>
            </a:r>
            <a:r>
              <a:rPr lang="en-US" sz="1800" dirty="0">
                <a:cs typeface="Raavi" panose="020B0502040204020203" pitchFamily="34" charset="0"/>
              </a:rPr>
              <a:t>: Assisting Mobile App Developers in Measuring Ad Costs Automatically [Poster],” </a:t>
            </a:r>
            <a:r>
              <a:rPr lang="en-US" sz="1800" dirty="0" err="1">
                <a:cs typeface="Raavi" panose="020B0502040204020203" pitchFamily="34" charset="0"/>
              </a:rPr>
              <a:t>Cuiyun</a:t>
            </a:r>
            <a:r>
              <a:rPr lang="en-US" sz="1800" dirty="0">
                <a:cs typeface="Raavi" panose="020B0502040204020203" pitchFamily="34" charset="0"/>
              </a:rPr>
              <a:t> Gao, </a:t>
            </a:r>
            <a:r>
              <a:rPr lang="en-US" sz="1800" dirty="0" err="1">
                <a:cs typeface="Raavi" panose="020B0502040204020203" pitchFamily="34" charset="0"/>
              </a:rPr>
              <a:t>Yichuan</a:t>
            </a:r>
            <a:r>
              <a:rPr lang="en-US" sz="1800" dirty="0">
                <a:cs typeface="Raavi" panose="020B0502040204020203" pitchFamily="34" charset="0"/>
              </a:rPr>
              <a:t> Man, Hui Xu, </a:t>
            </a:r>
            <a:r>
              <a:rPr lang="en-US" sz="1800" dirty="0" err="1">
                <a:cs typeface="Raavi" panose="020B0502040204020203" pitchFamily="34" charset="0"/>
              </a:rPr>
              <a:t>Jieming</a:t>
            </a:r>
            <a:r>
              <a:rPr lang="en-US" sz="1800" dirty="0">
                <a:cs typeface="Raavi" panose="020B0502040204020203" pitchFamily="34" charset="0"/>
              </a:rPr>
              <a:t> Zhu, </a:t>
            </a:r>
            <a:r>
              <a:rPr lang="en-US" sz="1800" dirty="0" err="1">
                <a:cs typeface="Raavi" panose="020B0502040204020203" pitchFamily="34" charset="0"/>
              </a:rPr>
              <a:t>Yangfan</a:t>
            </a:r>
            <a:r>
              <a:rPr lang="en-US" sz="1800" dirty="0">
                <a:cs typeface="Raavi" panose="020B0502040204020203" pitchFamily="34" charset="0"/>
              </a:rPr>
              <a:t> Zhou and Michael R. </a:t>
            </a:r>
            <a:r>
              <a:rPr lang="en-US" sz="1800" dirty="0" err="1">
                <a:cs typeface="Raavi" panose="020B0502040204020203" pitchFamily="34" charset="0"/>
              </a:rPr>
              <a:t>Lyu</a:t>
            </a:r>
            <a:r>
              <a:rPr lang="en-US" sz="1800" dirty="0">
                <a:cs typeface="Raavi" panose="020B0502040204020203" pitchFamily="34" charset="0"/>
              </a:rPr>
              <a:t>, in </a:t>
            </a:r>
            <a:r>
              <a:rPr lang="en-US" sz="1800" i="1" dirty="0">
                <a:cs typeface="Raavi" panose="020B0502040204020203" pitchFamily="34" charset="0"/>
              </a:rPr>
              <a:t>Proceedings of the 39th International Conference on Software Engineering (ICSE-C)</a:t>
            </a:r>
            <a:r>
              <a:rPr lang="en-US" sz="1800" dirty="0">
                <a:cs typeface="Raavi" panose="020B0502040204020203" pitchFamily="34" charset="0"/>
              </a:rPr>
              <a:t>, Buenos Aires, Argentina, 2017.</a:t>
            </a:r>
          </a:p>
          <a:p>
            <a:pPr marL="0" indent="0">
              <a:buNone/>
            </a:pPr>
            <a:r>
              <a:rPr lang="en-US" sz="1800" dirty="0" smtClean="0">
                <a:cs typeface="Raavi" panose="020B0502040204020203" pitchFamily="34" charset="0"/>
              </a:rPr>
              <a:t>[</a:t>
            </a:r>
            <a:r>
              <a:rPr lang="en-US" altLang="zh-CN" sz="1800" dirty="0" smtClean="0">
                <a:cs typeface="Raavi" panose="020B0502040204020203" pitchFamily="34" charset="0"/>
              </a:rPr>
              <a:t>5</a:t>
            </a:r>
            <a:r>
              <a:rPr lang="en-US" sz="1800" dirty="0" smtClean="0">
                <a:cs typeface="Raavi" panose="020B0502040204020203" pitchFamily="34" charset="0"/>
              </a:rPr>
              <a:t>] “</a:t>
            </a:r>
            <a:r>
              <a:rPr lang="en-US" sz="1800" dirty="0">
                <a:cs typeface="Raavi" panose="020B0502040204020203" pitchFamily="34" charset="0"/>
              </a:rPr>
              <a:t>Assessing the Security Properties of Software Obfuscation,” Hui Xu, and Michael R. </a:t>
            </a:r>
            <a:r>
              <a:rPr lang="en-US" sz="1800" dirty="0" err="1">
                <a:cs typeface="Raavi" panose="020B0502040204020203" pitchFamily="34" charset="0"/>
              </a:rPr>
              <a:t>Lyu</a:t>
            </a:r>
            <a:r>
              <a:rPr lang="en-US" sz="1800" dirty="0">
                <a:cs typeface="Raavi" panose="020B0502040204020203" pitchFamily="34" charset="0"/>
              </a:rPr>
              <a:t>, in </a:t>
            </a:r>
            <a:r>
              <a:rPr lang="en-US" sz="1800" i="1" dirty="0">
                <a:cs typeface="Raavi" panose="020B0502040204020203" pitchFamily="34" charset="0"/>
              </a:rPr>
              <a:t>IEEE Security and </a:t>
            </a:r>
            <a:r>
              <a:rPr lang="en-US" sz="1800" i="1" dirty="0" smtClean="0">
                <a:cs typeface="Raavi" panose="020B0502040204020203" pitchFamily="34" charset="0"/>
              </a:rPr>
              <a:t>Privacy</a:t>
            </a:r>
            <a:r>
              <a:rPr lang="en-US" sz="1800" dirty="0" smtClean="0">
                <a:cs typeface="Raavi" panose="020B0502040204020203" pitchFamily="34" charset="0"/>
              </a:rPr>
              <a:t>, </a:t>
            </a:r>
            <a:r>
              <a:rPr lang="en-US" sz="1800" dirty="0">
                <a:cs typeface="Raavi" panose="020B0502040204020203" pitchFamily="34" charset="0"/>
              </a:rPr>
              <a:t>Oct, 2016</a:t>
            </a:r>
            <a:r>
              <a:rPr lang="en-US" sz="1800" dirty="0" smtClean="0">
                <a:cs typeface="Raavi" panose="020B0502040204020203" pitchFamily="34" charset="0"/>
              </a:rPr>
              <a:t>.</a:t>
            </a:r>
            <a:endParaRPr lang="en-US" sz="1800" dirty="0">
              <a:cs typeface="Raavi" panose="020B0502040204020203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相</a:t>
            </a:r>
            <a:r>
              <a:rPr lang="zh-CN" altLang="en-US" dirty="0"/>
              <a:t>关</a:t>
            </a:r>
            <a:r>
              <a:rPr lang="zh-CN" altLang="en-US" dirty="0" smtClean="0"/>
              <a:t>论文成果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4547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38200" y="1737359"/>
            <a:ext cx="10515600" cy="442113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[</a:t>
            </a:r>
            <a:r>
              <a:rPr lang="en-US" altLang="zh-CN" sz="1800" dirty="0"/>
              <a:t>6</a:t>
            </a:r>
            <a:r>
              <a:rPr lang="en-US" sz="1800" dirty="0" smtClean="0"/>
              <a:t>] “</a:t>
            </a:r>
            <a:r>
              <a:rPr lang="en-US" sz="1800" dirty="0"/>
              <a:t>N-Version Obfuscation,” Hui Xu, </a:t>
            </a:r>
            <a:r>
              <a:rPr lang="en-US" sz="1800" dirty="0" err="1"/>
              <a:t>Yangfan</a:t>
            </a:r>
            <a:r>
              <a:rPr lang="en-US" sz="1800" dirty="0"/>
              <a:t> Zhou, and Michael R. </a:t>
            </a:r>
            <a:r>
              <a:rPr lang="en-US" sz="1800" dirty="0" err="1"/>
              <a:t>Lyu</a:t>
            </a:r>
            <a:r>
              <a:rPr lang="en-US" sz="1800" dirty="0"/>
              <a:t>, (invited keynote paper) in </a:t>
            </a:r>
            <a:r>
              <a:rPr lang="en-US" sz="1800" i="1" dirty="0"/>
              <a:t>Proceedings of the 2nd Cyber-</a:t>
            </a:r>
            <a:r>
              <a:rPr lang="en-US" sz="1800" i="1" dirty="0" err="1"/>
              <a:t>Phsical</a:t>
            </a:r>
            <a:r>
              <a:rPr lang="en-US" sz="1800" i="1" dirty="0"/>
              <a:t> System Security Workshop (in conjunction with </a:t>
            </a:r>
            <a:r>
              <a:rPr lang="en-US" sz="1800" i="1" dirty="0" err="1"/>
              <a:t>AsiaCCS</a:t>
            </a:r>
            <a:r>
              <a:rPr lang="en-US" sz="1800" i="1" dirty="0"/>
              <a:t>)</a:t>
            </a:r>
            <a:r>
              <a:rPr lang="en-US" sz="1800" dirty="0"/>
              <a:t>, Xi’an, China, 2016</a:t>
            </a:r>
            <a:r>
              <a:rPr lang="en-US" sz="1800" dirty="0" smtClean="0"/>
              <a:t>.</a:t>
            </a:r>
          </a:p>
          <a:p>
            <a:pPr marL="0" indent="0">
              <a:buNone/>
            </a:pPr>
            <a:r>
              <a:rPr lang="en-US" sz="1800" dirty="0" smtClean="0"/>
              <a:t>[</a:t>
            </a:r>
            <a:r>
              <a:rPr lang="en-US" altLang="zh-CN" sz="1800" dirty="0" smtClean="0"/>
              <a:t>7</a:t>
            </a:r>
            <a:r>
              <a:rPr lang="en-US" sz="1800" dirty="0" smtClean="0"/>
              <a:t>] “</a:t>
            </a:r>
            <a:r>
              <a:rPr lang="en-US" sz="1800" dirty="0" err="1"/>
              <a:t>DiagDroid</a:t>
            </a:r>
            <a:r>
              <a:rPr lang="en-US" sz="1800" dirty="0"/>
              <a:t>: Android Performance Diagnosis via Anatomizing Asynchronous Executions,” Yu Kang, </a:t>
            </a:r>
            <a:r>
              <a:rPr lang="en-US" sz="1800" dirty="0" err="1"/>
              <a:t>Yangfan</a:t>
            </a:r>
            <a:r>
              <a:rPr lang="en-US" sz="1800" dirty="0"/>
              <a:t> Zhou, Hui Xu, and Michael R. </a:t>
            </a:r>
            <a:r>
              <a:rPr lang="en-US" sz="1800" dirty="0" err="1"/>
              <a:t>Lyu</a:t>
            </a:r>
            <a:r>
              <a:rPr lang="en-US" sz="1800" dirty="0"/>
              <a:t>, in </a:t>
            </a:r>
            <a:r>
              <a:rPr lang="en-US" sz="1800" i="1" dirty="0"/>
              <a:t>Proceedings of the 24th ACM SIGSOFT International Symposium on the Foundations of Software Engineering (FSE)</a:t>
            </a:r>
            <a:r>
              <a:rPr lang="en-US" sz="1800" dirty="0"/>
              <a:t>, Seattle, USA ,2016.</a:t>
            </a:r>
          </a:p>
          <a:p>
            <a:pPr marL="0" indent="0">
              <a:buNone/>
            </a:pPr>
            <a:r>
              <a:rPr lang="en-US" sz="1800" dirty="0" smtClean="0"/>
              <a:t>[</a:t>
            </a:r>
            <a:r>
              <a:rPr lang="en-US" altLang="zh-CN" sz="1800" dirty="0" smtClean="0"/>
              <a:t>8</a:t>
            </a:r>
            <a:r>
              <a:rPr lang="en-US" sz="1800" dirty="0" smtClean="0"/>
              <a:t>] “</a:t>
            </a:r>
            <a:r>
              <a:rPr lang="en-US" sz="1800" dirty="0" err="1"/>
              <a:t>SpyAware</a:t>
            </a:r>
            <a:r>
              <a:rPr lang="en-US" sz="1800" dirty="0"/>
              <a:t>: Investigating the Privacy Leakage Signatures in App Execution Traces,” Hui Xu, </a:t>
            </a:r>
            <a:r>
              <a:rPr lang="en-US" sz="1800" dirty="0" err="1"/>
              <a:t>Yangfan</a:t>
            </a:r>
            <a:r>
              <a:rPr lang="en-US" sz="1800" dirty="0"/>
              <a:t> Zhou, </a:t>
            </a:r>
            <a:r>
              <a:rPr lang="en-US" sz="1800" dirty="0" err="1"/>
              <a:t>Cuiyun</a:t>
            </a:r>
            <a:r>
              <a:rPr lang="en-US" sz="1800" dirty="0"/>
              <a:t> Gao, Yu Kang, Michael R. </a:t>
            </a:r>
            <a:r>
              <a:rPr lang="en-US" sz="1800" dirty="0" err="1"/>
              <a:t>Lyu</a:t>
            </a:r>
            <a:r>
              <a:rPr lang="en-US" sz="1800" dirty="0"/>
              <a:t>, in </a:t>
            </a:r>
            <a:r>
              <a:rPr lang="en-US" sz="1800" i="1" dirty="0"/>
              <a:t>Proceedings of the 26th IEEE International Symposium on Software Reliability Engineering (ISSRE)</a:t>
            </a:r>
            <a:r>
              <a:rPr lang="en-US" sz="1800" dirty="0"/>
              <a:t>, Washington DC, USA, 2015.</a:t>
            </a:r>
          </a:p>
          <a:p>
            <a:pPr marL="0" indent="0">
              <a:buNone/>
            </a:pPr>
            <a:r>
              <a:rPr lang="en-US" sz="1800" dirty="0" smtClean="0"/>
              <a:t>[</a:t>
            </a:r>
            <a:r>
              <a:rPr lang="en-US" altLang="zh-CN" sz="1800" dirty="0"/>
              <a:t>9</a:t>
            </a:r>
            <a:r>
              <a:rPr lang="en-US" sz="1800" dirty="0" smtClean="0"/>
              <a:t>] “</a:t>
            </a:r>
            <a:r>
              <a:rPr lang="en-US" sz="1800" dirty="0"/>
              <a:t>AR-Tracker: Track the Dynamics of Mobile Apps via User Review Mining,” </a:t>
            </a:r>
            <a:r>
              <a:rPr lang="en-US" sz="1800" dirty="0" err="1"/>
              <a:t>Cuiyun</a:t>
            </a:r>
            <a:r>
              <a:rPr lang="en-US" sz="1800" dirty="0"/>
              <a:t> Gao, Hui Xu, </a:t>
            </a:r>
            <a:r>
              <a:rPr lang="en-US" sz="1800" dirty="0" err="1"/>
              <a:t>Junjie</a:t>
            </a:r>
            <a:r>
              <a:rPr lang="en-US" sz="1800" dirty="0"/>
              <a:t> Hu, and </a:t>
            </a:r>
            <a:r>
              <a:rPr lang="en-US" sz="1800" dirty="0" err="1"/>
              <a:t>Yangfan</a:t>
            </a:r>
            <a:r>
              <a:rPr lang="en-US" sz="1800" dirty="0"/>
              <a:t> Zhou, in </a:t>
            </a:r>
            <a:r>
              <a:rPr lang="en-US" sz="1800" i="1" dirty="0"/>
              <a:t>Proceedings of the 2015 IEEE Symposium on Service-Oriented System Engineering (SOSE)</a:t>
            </a:r>
            <a:r>
              <a:rPr lang="en-US" sz="1800" dirty="0"/>
              <a:t>, San Francisco, USA, 2015.</a:t>
            </a:r>
          </a:p>
          <a:p>
            <a:pPr marL="0" indent="0">
              <a:buNone/>
            </a:pPr>
            <a:r>
              <a:rPr lang="en-US" sz="1800" dirty="0"/>
              <a:t>[</a:t>
            </a:r>
            <a:r>
              <a:rPr lang="en-US" sz="1800" dirty="0" smtClean="0"/>
              <a:t>1</a:t>
            </a:r>
            <a:r>
              <a:rPr lang="en-US" altLang="zh-CN" sz="1800" dirty="0" smtClean="0"/>
              <a:t>0</a:t>
            </a:r>
            <a:r>
              <a:rPr lang="en-US" sz="1800" dirty="0" smtClean="0"/>
              <a:t>] “</a:t>
            </a:r>
            <a:r>
              <a:rPr lang="en-US" sz="1800" dirty="0"/>
              <a:t>Towards Continuous and Passive Authentication via Touch Biometrics: An Experimental Study on Smartphones,” Hui Xu, </a:t>
            </a:r>
            <a:r>
              <a:rPr lang="en-US" sz="1800" dirty="0" err="1"/>
              <a:t>Yangfan</a:t>
            </a:r>
            <a:r>
              <a:rPr lang="en-US" sz="1800" dirty="0"/>
              <a:t> Zhou, and Michael R. </a:t>
            </a:r>
            <a:r>
              <a:rPr lang="en-US" sz="1800" dirty="0" err="1"/>
              <a:t>Lyu</a:t>
            </a:r>
            <a:r>
              <a:rPr lang="en-US" sz="1800" dirty="0"/>
              <a:t>, in </a:t>
            </a:r>
            <a:r>
              <a:rPr lang="en-US" sz="1800" i="1" dirty="0"/>
              <a:t>Proceedings of the USENIX Symposium on Usable Privacy and Security (SOUPS)</a:t>
            </a:r>
            <a:r>
              <a:rPr lang="en-US" sz="1800" dirty="0"/>
              <a:t>, San Francisco, USA, 2014.</a:t>
            </a:r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相</a:t>
            </a:r>
            <a:r>
              <a:rPr lang="zh-CN" altLang="en-US" dirty="0"/>
              <a:t>关</a:t>
            </a:r>
            <a:r>
              <a:rPr lang="zh-CN" altLang="en-US" dirty="0" smtClean="0"/>
              <a:t>论文成果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3540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val 13"/>
          <p:cNvSpPr/>
          <p:nvPr/>
        </p:nvSpPr>
        <p:spPr>
          <a:xfrm>
            <a:off x="1103187" y="1788740"/>
            <a:ext cx="4179462" cy="3000182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90CE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1103187" y="2102248"/>
            <a:ext cx="2656439" cy="2373166"/>
          </a:xfrm>
          <a:prstGeom prst="ellipse">
            <a:avLst/>
          </a:prstGeom>
          <a:solidFill>
            <a:srgbClr val="90CEBF"/>
          </a:solidFill>
          <a:ln>
            <a:solidFill>
              <a:srgbClr val="90CE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未来研究方向</a:t>
            </a:r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1190871" y="2857177"/>
            <a:ext cx="2481072" cy="846858"/>
            <a:chOff x="1161288" y="1033156"/>
            <a:chExt cx="2481072" cy="1476979"/>
          </a:xfrm>
        </p:grpSpPr>
        <p:sp>
          <p:nvSpPr>
            <p:cNvPr id="5" name="Rounded Rectangle 4"/>
            <p:cNvSpPr/>
            <p:nvPr/>
          </p:nvSpPr>
          <p:spPr>
            <a:xfrm>
              <a:off x="1161288" y="1033156"/>
              <a:ext cx="2481072" cy="530352"/>
            </a:xfrm>
            <a:prstGeom prst="roundRect">
              <a:avLst/>
            </a:prstGeom>
            <a:solidFill>
              <a:srgbClr val="FF0000"/>
            </a:solidFill>
            <a:ln>
              <a:solidFill>
                <a:srgbClr val="90CE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MATE</a:t>
              </a:r>
              <a:r>
                <a:rPr lang="zh-CN" altLang="en-US" dirty="0" smtClean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攻击</a:t>
              </a:r>
              <a:endParaRPr lang="en-US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1161288" y="1563508"/>
              <a:ext cx="2481072" cy="946627"/>
              <a:chOff x="1161288" y="1563508"/>
              <a:chExt cx="2481072" cy="946627"/>
            </a:xfrm>
          </p:grpSpPr>
          <p:sp>
            <p:nvSpPr>
              <p:cNvPr id="6" name="Rounded Rectangle 5"/>
              <p:cNvSpPr/>
              <p:nvPr/>
            </p:nvSpPr>
            <p:spPr>
              <a:xfrm>
                <a:off x="1161288" y="1979782"/>
                <a:ext cx="2481072" cy="530353"/>
              </a:xfrm>
              <a:prstGeom prst="roundRect">
                <a:avLst/>
              </a:prstGeom>
              <a:solidFill>
                <a:srgbClr val="002060"/>
              </a:solidFill>
              <a:ln>
                <a:solidFill>
                  <a:srgbClr val="90CEB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 smtClean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软件保护</a:t>
                </a:r>
                <a:endParaRPr lang="en-US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8" name="Left-Right Arrow 7"/>
              <p:cNvSpPr/>
              <p:nvPr/>
            </p:nvSpPr>
            <p:spPr>
              <a:xfrm rot="5400000">
                <a:off x="2189292" y="1690876"/>
                <a:ext cx="444966" cy="190229"/>
              </a:xfrm>
              <a:prstGeom prst="leftRightArrow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2" name="Rectangle 11"/>
          <p:cNvSpPr/>
          <p:nvPr/>
        </p:nvSpPr>
        <p:spPr>
          <a:xfrm>
            <a:off x="1876856" y="2327260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传统软件</a:t>
            </a:r>
            <a:endParaRPr lang="en-US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758521" y="2327260"/>
            <a:ext cx="9973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软件</a:t>
            </a:r>
            <a:r>
              <a:rPr lang="en-US" altLang="zh-CN" b="1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2.0</a:t>
            </a:r>
            <a:endParaRPr lang="en-US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2649" y="1587597"/>
            <a:ext cx="6579602" cy="3434776"/>
          </a:xfrm>
          <a:prstGeom prst="rect">
            <a:avLst/>
          </a:prstGeom>
        </p:spPr>
      </p:pic>
      <p:pic>
        <p:nvPicPr>
          <p:cNvPr id="17" name="Picture 2" descr="https://cdn-images-1.medium.com/max/1000/1*5NG3U8MsaTqmQpjkr_-UOw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36" r="15029"/>
          <a:stretch/>
        </p:blipFill>
        <p:spPr bwMode="auto">
          <a:xfrm>
            <a:off x="9430875" y="1337487"/>
            <a:ext cx="2592288" cy="1897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/>
          <p:cNvSpPr/>
          <p:nvPr/>
        </p:nvSpPr>
        <p:spPr>
          <a:xfrm>
            <a:off x="1243152" y="6519446"/>
            <a:ext cx="693158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Raavi" panose="020B0502040204020203" pitchFamily="34" charset="0"/>
                <a:cs typeface="Raavi" panose="020B0502040204020203" pitchFamily="34" charset="0"/>
              </a:rPr>
              <a:t>https://medium.com/@karpathy/software-2-0-a64152b37c35</a:t>
            </a:r>
          </a:p>
        </p:txBody>
      </p:sp>
    </p:spTree>
    <p:extLst>
      <p:ext uri="{BB962C8B-B14F-4D97-AF65-F5344CB8AC3E}">
        <p14:creationId xmlns:p14="http://schemas.microsoft.com/office/powerpoint/2010/main" val="1074220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 40"/>
          <p:cNvGrpSpPr/>
          <p:nvPr/>
        </p:nvGrpSpPr>
        <p:grpSpPr>
          <a:xfrm>
            <a:off x="5584842" y="3704611"/>
            <a:ext cx="5442747" cy="3097495"/>
            <a:chOff x="5195500" y="2102035"/>
            <a:chExt cx="3964569" cy="3026710"/>
          </a:xfrm>
        </p:grpSpPr>
        <p:graphicFrame>
          <p:nvGraphicFramePr>
            <p:cNvPr id="42" name="Chart 41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2771144658"/>
                </p:ext>
              </p:extLst>
            </p:nvPr>
          </p:nvGraphicFramePr>
          <p:xfrm>
            <a:off x="5195500" y="2102035"/>
            <a:ext cx="3946944" cy="302671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cxnSp>
          <p:nvCxnSpPr>
            <p:cNvPr id="43" name="Straight Arrow Connector 42"/>
            <p:cNvCxnSpPr>
              <a:stCxn id="45" idx="1"/>
              <a:endCxn id="44" idx="2"/>
            </p:cNvCxnSpPr>
            <p:nvPr/>
          </p:nvCxnSpPr>
          <p:spPr>
            <a:xfrm flipH="1" flipV="1">
              <a:off x="7598545" y="3157386"/>
              <a:ext cx="810263" cy="158298"/>
            </a:xfrm>
            <a:prstGeom prst="straightConnector1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/>
            <p:cNvSpPr txBox="1"/>
            <p:nvPr/>
          </p:nvSpPr>
          <p:spPr>
            <a:xfrm>
              <a:off x="6037021" y="2947363"/>
              <a:ext cx="3123048" cy="2100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latin typeface="Arial" panose="020B0604020202020204" pitchFamily="34" charset="0"/>
                  <a:ea typeface="Cambria Math" panose="02040503050406030204" pitchFamily="18" charset="0"/>
                  <a:cs typeface="Arial" panose="020B0604020202020204" pitchFamily="34" charset="0"/>
                </a:rPr>
                <a:t>Incremental Learning (67.95%)</a:t>
              </a:r>
              <a:endParaRPr lang="en-US" sz="1200" dirty="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45" name="Oval 44"/>
            <p:cNvSpPr/>
            <p:nvPr/>
          </p:nvSpPr>
          <p:spPr>
            <a:xfrm>
              <a:off x="8386172" y="3295069"/>
              <a:ext cx="154569" cy="140765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580223" y="3907648"/>
            <a:ext cx="4912493" cy="2887533"/>
            <a:chOff x="642982" y="3565410"/>
            <a:chExt cx="3872389" cy="3227508"/>
          </a:xfrm>
        </p:grpSpPr>
        <p:grpSp>
          <p:nvGrpSpPr>
            <p:cNvPr id="36" name="Group 35"/>
            <p:cNvGrpSpPr/>
            <p:nvPr/>
          </p:nvGrpSpPr>
          <p:grpSpPr>
            <a:xfrm>
              <a:off x="642982" y="3565410"/>
              <a:ext cx="3777623" cy="3227508"/>
              <a:chOff x="1" y="1694329"/>
              <a:chExt cx="4571999" cy="4504248"/>
            </a:xfrm>
          </p:grpSpPr>
          <p:graphicFrame>
            <p:nvGraphicFramePr>
              <p:cNvPr id="38" name="Chart 37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795355659"/>
                  </p:ext>
                </p:extLst>
              </p:nvPr>
            </p:nvGraphicFramePr>
            <p:xfrm>
              <a:off x="1" y="1694329"/>
              <a:ext cx="4571999" cy="4504248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3"/>
              </a:graphicData>
            </a:graphic>
          </p:graphicFrame>
          <p:cxnSp>
            <p:nvCxnSpPr>
              <p:cNvPr id="39" name="Straight Arrow Connector 38"/>
              <p:cNvCxnSpPr>
                <a:stCxn id="40" idx="1"/>
                <a:endCxn id="37" idx="2"/>
              </p:cNvCxnSpPr>
              <p:nvPr/>
            </p:nvCxnSpPr>
            <p:spPr>
              <a:xfrm flipH="1" flipV="1">
                <a:off x="3453424" y="2677689"/>
                <a:ext cx="617298" cy="182409"/>
              </a:xfrm>
              <a:prstGeom prst="straightConnector1">
                <a:avLst/>
              </a:prstGeom>
              <a:ln>
                <a:solidFill>
                  <a:schemeClr val="tx1">
                    <a:lumMod val="95000"/>
                    <a:lumOff val="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Oval 39"/>
              <p:cNvSpPr/>
              <p:nvPr/>
            </p:nvSpPr>
            <p:spPr>
              <a:xfrm>
                <a:off x="4050685" y="2835785"/>
                <a:ext cx="136823" cy="166013"/>
              </a:xfrm>
              <a:prstGeom prst="ellipse">
                <a:avLst/>
              </a:prstGeom>
              <a:solidFill>
                <a:schemeClr val="bg1">
                  <a:alpha val="0"/>
                </a:scheme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37" name="TextBox 36"/>
            <p:cNvSpPr txBox="1"/>
            <p:nvPr/>
          </p:nvSpPr>
          <p:spPr>
            <a:xfrm>
              <a:off x="2477387" y="3993035"/>
              <a:ext cx="203798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latin typeface="Arial" panose="020B0604020202020204" pitchFamily="34" charset="0"/>
                  <a:ea typeface="Cambria Math" panose="02040503050406030204" pitchFamily="18" charset="0"/>
                  <a:cs typeface="Arial" panose="020B0604020202020204" pitchFamily="34" charset="0"/>
                </a:rPr>
                <a:t>Transfer Learning(77.94%)</a:t>
              </a:r>
              <a:endParaRPr lang="en-US" sz="1200" dirty="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深度学习软件的知识产权保护问题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t="781" r="815" b="-1"/>
          <a:stretch/>
        </p:blipFill>
        <p:spPr>
          <a:xfrm>
            <a:off x="1081889" y="919713"/>
            <a:ext cx="3964807" cy="2681551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5780492" y="1004938"/>
            <a:ext cx="4752696" cy="2614491"/>
            <a:chOff x="4593349" y="2404452"/>
            <a:chExt cx="4693816" cy="3151496"/>
          </a:xfrm>
        </p:grpSpPr>
        <p:sp>
          <p:nvSpPr>
            <p:cNvPr id="6" name="TextBox 5"/>
            <p:cNvSpPr txBox="1"/>
            <p:nvPr/>
          </p:nvSpPr>
          <p:spPr>
            <a:xfrm>
              <a:off x="7683237" y="3590941"/>
              <a:ext cx="1520933" cy="4080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dirty="0" smtClean="0">
                  <a:latin typeface="Microsoft YaHei" panose="020B0503020204020204" pitchFamily="34" charset="-122"/>
                  <a:ea typeface="Microsoft YaHei" panose="020B0503020204020204" pitchFamily="34" charset="-122"/>
                  <a:cs typeface="Raavi" panose="020B0502040204020203" pitchFamily="34" charset="0"/>
                </a:rPr>
                <a:t>客户端</a:t>
              </a:r>
              <a:endParaRPr lang="en-US" sz="1600" dirty="0" smtClean="0">
                <a:latin typeface="Microsoft YaHei" panose="020B0503020204020204" pitchFamily="34" charset="-122"/>
                <a:ea typeface="Microsoft YaHei" panose="020B0503020204020204" pitchFamily="34" charset="-122"/>
                <a:cs typeface="Raavi" panose="020B0502040204020203" pitchFamily="34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134381" y="3438598"/>
              <a:ext cx="1181012" cy="40809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dirty="0" smtClean="0">
                  <a:solidFill>
                    <a:srgbClr val="FF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Raavi" panose="020B0502040204020203" pitchFamily="34" charset="0"/>
                </a:rPr>
                <a:t>逆向</a:t>
              </a:r>
              <a:endParaRPr lang="en-US" sz="16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Raavi" panose="020B0502040204020203" pitchFamily="34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967808" y="5147856"/>
              <a:ext cx="928255" cy="4080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dirty="0" smtClean="0">
                  <a:latin typeface="Microsoft YaHei" panose="020B0503020204020204" pitchFamily="34" charset="-122"/>
                  <a:ea typeface="Microsoft YaHei" panose="020B0503020204020204" pitchFamily="34" charset="-122"/>
                  <a:cs typeface="Raavi" panose="020B0502040204020203" pitchFamily="34" charset="0"/>
                </a:rPr>
                <a:t>攻击者</a:t>
              </a:r>
              <a:endParaRPr lang="en-US" sz="1600" dirty="0">
                <a:latin typeface="Microsoft YaHei" panose="020B0503020204020204" pitchFamily="34" charset="-122"/>
                <a:ea typeface="Microsoft YaHei" panose="020B0503020204020204" pitchFamily="34" charset="-122"/>
                <a:cs typeface="Raavi" panose="020B0502040204020203" pitchFamily="34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593349" y="3289426"/>
              <a:ext cx="1524380" cy="4080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dirty="0" smtClean="0">
                  <a:latin typeface="Microsoft YaHei" panose="020B0503020204020204" pitchFamily="34" charset="-122"/>
                  <a:ea typeface="Microsoft YaHei" panose="020B0503020204020204" pitchFamily="34" charset="-122"/>
                  <a:cs typeface="Raavi" panose="020B0502040204020203" pitchFamily="34" charset="0"/>
                </a:rPr>
                <a:t>开发者</a:t>
              </a:r>
              <a:endParaRPr lang="en-US" sz="1600" dirty="0">
                <a:latin typeface="Microsoft YaHei" panose="020B0503020204020204" pitchFamily="34" charset="-122"/>
                <a:ea typeface="Microsoft YaHei" panose="020B0503020204020204" pitchFamily="34" charset="-122"/>
                <a:cs typeface="Raavi" panose="020B0502040204020203" pitchFamily="34" charset="0"/>
              </a:endParaRPr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99043" y="4263442"/>
              <a:ext cx="634189" cy="867837"/>
            </a:xfrm>
            <a:prstGeom prst="rect">
              <a:avLst/>
            </a:prstGeom>
          </p:spPr>
        </p:pic>
        <p:cxnSp>
          <p:nvCxnSpPr>
            <p:cNvPr id="11" name="Elbow Connector 45"/>
            <p:cNvCxnSpPr>
              <a:stCxn id="10" idx="3"/>
              <a:endCxn id="16" idx="1"/>
            </p:cNvCxnSpPr>
            <p:nvPr/>
          </p:nvCxnSpPr>
          <p:spPr>
            <a:xfrm flipV="1">
              <a:off x="5733232" y="3205180"/>
              <a:ext cx="2226710" cy="1492180"/>
            </a:xfrm>
            <a:prstGeom prst="straightConnector1">
              <a:avLst/>
            </a:prstGeom>
            <a:ln w="25400" cmpd="dbl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64031" y="4442404"/>
              <a:ext cx="759346" cy="505310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7743533" y="4918700"/>
              <a:ext cx="1543632" cy="4080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dirty="0" smtClean="0">
                  <a:latin typeface="Microsoft YaHei" panose="020B0503020204020204" pitchFamily="34" charset="-122"/>
                  <a:ea typeface="Microsoft YaHei" panose="020B0503020204020204" pitchFamily="34" charset="-122"/>
                  <a:cs typeface="Raavi" panose="020B0502040204020203" pitchFamily="34" charset="0"/>
                </a:rPr>
                <a:t>盗版模型</a:t>
              </a:r>
              <a:endParaRPr lang="en-US" sz="1600" dirty="0">
                <a:latin typeface="Microsoft YaHei" panose="020B0503020204020204" pitchFamily="34" charset="-122"/>
                <a:ea typeface="Microsoft YaHei" panose="020B0503020204020204" pitchFamily="34" charset="-122"/>
                <a:cs typeface="Raavi" panose="020B0502040204020203" pitchFamily="34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158781" y="2490044"/>
              <a:ext cx="1481817" cy="4080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dirty="0" smtClean="0">
                  <a:latin typeface="Microsoft YaHei" panose="020B0503020204020204" pitchFamily="34" charset="-122"/>
                  <a:ea typeface="Microsoft YaHei" panose="020B0503020204020204" pitchFamily="34" charset="-122"/>
                  <a:cs typeface="Raavi" panose="020B0502040204020203" pitchFamily="34" charset="0"/>
                </a:rPr>
                <a:t>软件发布</a:t>
              </a:r>
              <a:endParaRPr lang="en-US" sz="1600" dirty="0">
                <a:latin typeface="Microsoft YaHei" panose="020B0503020204020204" pitchFamily="34" charset="-122"/>
                <a:ea typeface="Microsoft YaHei" panose="020B0503020204020204" pitchFamily="34" charset="-122"/>
                <a:cs typeface="Raavi" panose="020B0502040204020203" pitchFamily="34" charset="0"/>
              </a:endParaRPr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65797" y="2404452"/>
              <a:ext cx="1002381" cy="667039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59942" y="2862570"/>
              <a:ext cx="958349" cy="685219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17069" y="2490044"/>
              <a:ext cx="884648" cy="884648"/>
            </a:xfrm>
            <a:prstGeom prst="rect">
              <a:avLst/>
            </a:prstGeom>
          </p:spPr>
        </p:pic>
        <p:sp>
          <p:nvSpPr>
            <p:cNvPr id="18" name="Right Arrow 17"/>
            <p:cNvSpPr/>
            <p:nvPr/>
          </p:nvSpPr>
          <p:spPr>
            <a:xfrm>
              <a:off x="6094906" y="2793416"/>
              <a:ext cx="1773565" cy="164426"/>
            </a:xfrm>
            <a:prstGeom prst="rightArrow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Raavi" panose="020B0502040204020203" pitchFamily="34" charset="0"/>
                <a:cs typeface="Raavi" panose="020B0502040204020203" pitchFamily="34" charset="0"/>
              </a:endParaRPr>
            </a:p>
          </p:txBody>
        </p:sp>
        <p:cxnSp>
          <p:nvCxnSpPr>
            <p:cNvPr id="19" name="Elbow Connector 18"/>
            <p:cNvCxnSpPr>
              <a:stCxn id="10" idx="3"/>
              <a:endCxn id="12" idx="1"/>
            </p:cNvCxnSpPr>
            <p:nvPr/>
          </p:nvCxnSpPr>
          <p:spPr>
            <a:xfrm flipV="1">
              <a:off x="5733232" y="4695059"/>
              <a:ext cx="2330799" cy="2302"/>
            </a:xfrm>
            <a:prstGeom prst="bentConnector3">
              <a:avLst>
                <a:gd name="adj1" fmla="val 50000"/>
              </a:avLst>
            </a:prstGeom>
            <a:ln w="25400" cmpd="dbl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6341045" y="4321439"/>
              <a:ext cx="1027738" cy="4080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dirty="0" smtClean="0">
                  <a:solidFill>
                    <a:srgbClr val="FF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Raavi" panose="020B0502040204020203" pitchFamily="34" charset="0"/>
                </a:rPr>
                <a:t>盗版</a:t>
              </a:r>
              <a:endParaRPr lang="en-US" sz="16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Raavi" panose="020B0502040204020203" pitchFamily="34" charset="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965230" y="4722786"/>
              <a:ext cx="1976735" cy="6306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zh-CN" altLang="en-US" sz="1400" dirty="0" smtClean="0">
                  <a:latin typeface="Microsoft YaHei" panose="020B0503020204020204" pitchFamily="34" charset="-122"/>
                  <a:ea typeface="Microsoft YaHei" panose="020B0503020204020204" pitchFamily="34" charset="-122"/>
                  <a:cs typeface="Raavi" panose="020B0502040204020203" pitchFamily="34" charset="0"/>
                </a:rPr>
                <a:t>结构窃取</a:t>
              </a:r>
              <a:endParaRPr lang="en-US" altLang="zh-CN" sz="1400" dirty="0" smtClean="0">
                <a:latin typeface="Microsoft YaHei" panose="020B0503020204020204" pitchFamily="34" charset="-122"/>
                <a:ea typeface="Microsoft YaHei" panose="020B0503020204020204" pitchFamily="34" charset="-122"/>
                <a:cs typeface="Raavi" panose="020B0502040204020203" pitchFamily="34" charset="0"/>
              </a:endParaRPr>
            </a:p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zh-CN" altLang="en-US" sz="1400" dirty="0" smtClean="0">
                  <a:latin typeface="Microsoft YaHei" panose="020B0503020204020204" pitchFamily="34" charset="-122"/>
                  <a:ea typeface="Microsoft YaHei" panose="020B0503020204020204" pitchFamily="34" charset="-122"/>
                  <a:cs typeface="Raavi" panose="020B0502040204020203" pitchFamily="34" charset="0"/>
                </a:rPr>
                <a:t>参数窃取</a:t>
              </a:r>
              <a:endParaRPr lang="en-US" sz="1400" dirty="0">
                <a:latin typeface="Microsoft YaHei" panose="020B0503020204020204" pitchFamily="34" charset="-122"/>
                <a:ea typeface="Microsoft YaHei" panose="020B0503020204020204" pitchFamily="34" charset="-122"/>
                <a:cs typeface="Raavi" panose="020B0502040204020203" pitchFamily="34" charset="0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642268" y="3801824"/>
            <a:ext cx="4694023" cy="3078192"/>
            <a:chOff x="1" y="1550560"/>
            <a:chExt cx="4571999" cy="4657161"/>
          </a:xfrm>
        </p:grpSpPr>
        <p:grpSp>
          <p:nvGrpSpPr>
            <p:cNvPr id="23" name="Group 22"/>
            <p:cNvGrpSpPr/>
            <p:nvPr/>
          </p:nvGrpSpPr>
          <p:grpSpPr>
            <a:xfrm>
              <a:off x="1" y="1703473"/>
              <a:ext cx="4571999" cy="4504248"/>
              <a:chOff x="1" y="1694329"/>
              <a:chExt cx="4571999" cy="4504248"/>
            </a:xfrm>
          </p:grpSpPr>
          <p:graphicFrame>
            <p:nvGraphicFramePr>
              <p:cNvPr id="25" name="Chart 24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862008031"/>
                  </p:ext>
                </p:extLst>
              </p:nvPr>
            </p:nvGraphicFramePr>
            <p:xfrm>
              <a:off x="1" y="1694329"/>
              <a:ext cx="4571999" cy="4504248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10"/>
              </a:graphicData>
            </a:graphic>
          </p:graphicFrame>
          <p:cxnSp>
            <p:nvCxnSpPr>
              <p:cNvPr id="26" name="Straight Arrow Connector 25"/>
              <p:cNvCxnSpPr>
                <a:stCxn id="28" idx="3"/>
                <a:endCxn id="27" idx="0"/>
              </p:cNvCxnSpPr>
              <p:nvPr/>
            </p:nvCxnSpPr>
            <p:spPr>
              <a:xfrm flipH="1">
                <a:off x="2925918" y="3930568"/>
                <a:ext cx="707657" cy="275226"/>
              </a:xfrm>
              <a:prstGeom prst="straightConnector1">
                <a:avLst/>
              </a:prstGeom>
              <a:ln>
                <a:solidFill>
                  <a:schemeClr val="tx1">
                    <a:lumMod val="95000"/>
                    <a:lumOff val="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TextBox 26"/>
              <p:cNvSpPr txBox="1"/>
              <p:nvPr/>
            </p:nvSpPr>
            <p:spPr>
              <a:xfrm>
                <a:off x="1812256" y="4205794"/>
                <a:ext cx="2227323" cy="2937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 err="1" smtClean="0"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ResNet</a:t>
                </a:r>
                <a:r>
                  <a:rPr lang="en-US" sz="1200" dirty="0" smtClean="0"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(58.67%)</a:t>
                </a:r>
                <a:endParaRPr lang="en-US" sz="1200" dirty="0">
                  <a:latin typeface="Arial" panose="020B0604020202020204" pitchFamily="34" charset="0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8" name="Oval 27"/>
              <p:cNvSpPr/>
              <p:nvPr/>
            </p:nvSpPr>
            <p:spPr>
              <a:xfrm>
                <a:off x="3613538" y="3788867"/>
                <a:ext cx="136823" cy="166013"/>
              </a:xfrm>
              <a:prstGeom prst="ellipse">
                <a:avLst/>
              </a:prstGeom>
              <a:solidFill>
                <a:schemeClr val="bg1">
                  <a:alpha val="0"/>
                </a:scheme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4" name="Rectangle 23"/>
            <p:cNvSpPr/>
            <p:nvPr/>
          </p:nvSpPr>
          <p:spPr>
            <a:xfrm>
              <a:off x="1478948" y="1550560"/>
              <a:ext cx="1986327" cy="69847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200" dirty="0" smtClean="0">
                  <a:latin typeface="Raavi" panose="020B0502040204020203" pitchFamily="34" charset="0"/>
                  <a:ea typeface="Cambria Math" panose="02040503050406030204" pitchFamily="18" charset="0"/>
                  <a:cs typeface="Raavi" panose="020B0502040204020203" pitchFamily="34" charset="0"/>
                </a:rPr>
                <a:t>Transfer Learning Experiment</a:t>
              </a:r>
            </a:p>
            <a:p>
              <a:pPr algn="ctr"/>
              <a:r>
                <a:rPr lang="en-US" sz="1200" dirty="0" smtClean="0">
                  <a:latin typeface="Raavi" panose="020B0502040204020203" pitchFamily="34" charset="0"/>
                  <a:ea typeface="Cambria Math" panose="02040503050406030204" pitchFamily="18" charset="0"/>
                  <a:cs typeface="Raavi" panose="020B0502040204020203" pitchFamily="34" charset="0"/>
                </a:rPr>
                <a:t>(CIFAR-10 to STL10)</a:t>
              </a:r>
              <a:endParaRPr lang="en-US" sz="1200" dirty="0">
                <a:latin typeface="Raavi" panose="020B0502040204020203" pitchFamily="34" charset="0"/>
                <a:cs typeface="Raavi" panose="020B0502040204020203" pitchFamily="34" charset="0"/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5595517" y="3756869"/>
            <a:ext cx="5421400" cy="3123147"/>
            <a:chOff x="4686692" y="3521130"/>
            <a:chExt cx="3946944" cy="3253026"/>
          </a:xfrm>
        </p:grpSpPr>
        <p:graphicFrame>
          <p:nvGraphicFramePr>
            <p:cNvPr id="30" name="Chart 29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4169021806"/>
                </p:ext>
              </p:extLst>
            </p:nvPr>
          </p:nvGraphicFramePr>
          <p:xfrm>
            <a:off x="4686692" y="3542647"/>
            <a:ext cx="3946944" cy="3231509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1"/>
            </a:graphicData>
          </a:graphic>
        </p:graphicFrame>
        <p:sp>
          <p:nvSpPr>
            <p:cNvPr id="31" name="TextBox 30"/>
            <p:cNvSpPr txBox="1"/>
            <p:nvPr/>
          </p:nvSpPr>
          <p:spPr>
            <a:xfrm>
              <a:off x="5791470" y="5360087"/>
              <a:ext cx="2369666" cy="2100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err="1" smtClean="0">
                  <a:latin typeface="Arial" panose="020B0604020202020204" pitchFamily="34" charset="0"/>
                  <a:ea typeface="Cambria Math" panose="02040503050406030204" pitchFamily="18" charset="0"/>
                  <a:cs typeface="Arial" panose="020B0604020202020204" pitchFamily="34" charset="0"/>
                </a:rPr>
                <a:t>GoogLeNet</a:t>
              </a:r>
              <a:r>
                <a:rPr lang="en-US" sz="1200" dirty="0" smtClean="0">
                  <a:latin typeface="Arial" panose="020B0604020202020204" pitchFamily="34" charset="0"/>
                  <a:ea typeface="Cambria Math" panose="02040503050406030204" pitchFamily="18" charset="0"/>
                  <a:cs typeface="Arial" panose="020B0604020202020204" pitchFamily="34" charset="0"/>
                </a:rPr>
                <a:t> (58.49%)</a:t>
              </a:r>
              <a:endParaRPr lang="en-US" sz="1200" dirty="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endParaRPr>
            </a:p>
          </p:txBody>
        </p:sp>
        <p:cxnSp>
          <p:nvCxnSpPr>
            <p:cNvPr id="32" name="Straight Arrow Connector 31"/>
            <p:cNvCxnSpPr>
              <a:stCxn id="33" idx="4"/>
              <a:endCxn id="31" idx="0"/>
            </p:cNvCxnSpPr>
            <p:nvPr/>
          </p:nvCxnSpPr>
          <p:spPr>
            <a:xfrm flipH="1">
              <a:off x="6976303" y="5186771"/>
              <a:ext cx="113359" cy="173316"/>
            </a:xfrm>
            <a:prstGeom prst="straightConnector1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Oval 32"/>
            <p:cNvSpPr/>
            <p:nvPr/>
          </p:nvSpPr>
          <p:spPr>
            <a:xfrm>
              <a:off x="7009582" y="5044606"/>
              <a:ext cx="160159" cy="142165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6191304" y="3521130"/>
              <a:ext cx="1778795" cy="48086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200" dirty="0" smtClean="0">
                  <a:latin typeface="Arial" panose="020B0604020202020204" pitchFamily="34" charset="0"/>
                  <a:ea typeface="Cambria Math" panose="02040503050406030204" pitchFamily="18" charset="0"/>
                  <a:cs typeface="Arial" panose="020B0604020202020204" pitchFamily="34" charset="0"/>
                </a:rPr>
                <a:t>Incremental Learning Experiment</a:t>
              </a:r>
            </a:p>
            <a:p>
              <a:pPr algn="ctr"/>
              <a:r>
                <a:rPr lang="en-US" sz="1200" dirty="0">
                  <a:latin typeface="Arial" panose="020B0604020202020204" pitchFamily="34" charset="0"/>
                  <a:ea typeface="Cambria Math" panose="02040503050406030204" pitchFamily="18" charset="0"/>
                  <a:cs typeface="Arial" panose="020B0604020202020204" pitchFamily="34" charset="0"/>
                </a:rPr>
                <a:t>(CIFAR-10 to </a:t>
              </a:r>
              <a:r>
                <a:rPr lang="en-US" sz="1200" dirty="0" smtClean="0">
                  <a:latin typeface="Arial" panose="020B0604020202020204" pitchFamily="34" charset="0"/>
                  <a:ea typeface="Cambria Math" panose="02040503050406030204" pitchFamily="18" charset="0"/>
                  <a:cs typeface="Arial" panose="020B0604020202020204" pitchFamily="34" charset="0"/>
                </a:rPr>
                <a:t>CIFAR-100)</a:t>
              </a:r>
              <a:endParaRPr 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331172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致谢</a:t>
            </a:r>
            <a:endParaRPr lang="en-US" dirty="0"/>
          </a:p>
        </p:txBody>
      </p:sp>
      <p:pic>
        <p:nvPicPr>
          <p:cNvPr id="2050" name="Picture 2" descr="http://www.cse.cuhk.edu.hk/lyu/_media/wiki/lyu.jpg?w=166&amp;h=&amp;cache=cach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6632" y="1804107"/>
            <a:ext cx="1258824" cy="1531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9042" y="1036011"/>
            <a:ext cx="1257297" cy="1246819"/>
          </a:xfrm>
          <a:prstGeom prst="rect">
            <a:avLst/>
          </a:prstGeom>
        </p:spPr>
      </p:pic>
      <p:pic>
        <p:nvPicPr>
          <p:cNvPr id="5" name="图片 12"/>
          <p:cNvPicPr>
            <a:picLocks noChangeAspect="1"/>
          </p:cNvPicPr>
          <p:nvPr/>
        </p:nvPicPr>
        <p:blipFill rotWithShape="1">
          <a:blip r:embed="rId4"/>
          <a:srcRect b="14379"/>
          <a:stretch/>
        </p:blipFill>
        <p:spPr>
          <a:xfrm>
            <a:off x="7841917" y="1080463"/>
            <a:ext cx="1170237" cy="120236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38200" y="3520596"/>
            <a:ext cx="2180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Raavi" panose="020B0502040204020203" pitchFamily="34" charset="0"/>
                <a:cs typeface="Raavi" panose="020B0502040204020203" pitchFamily="34" charset="0"/>
              </a:rPr>
              <a:t>Prof. Michael </a:t>
            </a:r>
            <a:r>
              <a:rPr lang="en-US" dirty="0" err="1" smtClean="0">
                <a:latin typeface="Raavi" panose="020B0502040204020203" pitchFamily="34" charset="0"/>
                <a:cs typeface="Raavi" panose="020B0502040204020203" pitchFamily="34" charset="0"/>
              </a:rPr>
              <a:t>Lyu</a:t>
            </a:r>
            <a:endParaRPr lang="en-US" dirty="0">
              <a:latin typeface="Raavi" panose="020B0502040204020203" pitchFamily="34" charset="0"/>
              <a:cs typeface="Raavi" panose="020B0502040204020203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776955" y="2347318"/>
            <a:ext cx="2872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Raavi" panose="020B0502040204020203" pitchFamily="34" charset="0"/>
                <a:cs typeface="Raavi" panose="020B0502040204020203" pitchFamily="34" charset="0"/>
              </a:rPr>
              <a:t>Asso</a:t>
            </a:r>
            <a:r>
              <a:rPr lang="en-US" dirty="0" smtClean="0">
                <a:latin typeface="Raavi" panose="020B0502040204020203" pitchFamily="34" charset="0"/>
                <a:cs typeface="Raavi" panose="020B0502040204020203" pitchFamily="34" charset="0"/>
              </a:rPr>
              <a:t>. Prof. </a:t>
            </a:r>
            <a:r>
              <a:rPr lang="en-US" dirty="0" err="1" smtClean="0">
                <a:latin typeface="Raavi" panose="020B0502040204020203" pitchFamily="34" charset="0"/>
                <a:cs typeface="Raavi" panose="020B0502040204020203" pitchFamily="34" charset="0"/>
              </a:rPr>
              <a:t>Yangfan</a:t>
            </a:r>
            <a:r>
              <a:rPr lang="en-US" dirty="0" smtClean="0">
                <a:latin typeface="Raavi" panose="020B0502040204020203" pitchFamily="34" charset="0"/>
                <a:cs typeface="Raavi" panose="020B0502040204020203" pitchFamily="34" charset="0"/>
              </a:rPr>
              <a:t> Zhou</a:t>
            </a:r>
            <a:endParaRPr lang="en-US" dirty="0">
              <a:latin typeface="Raavi" panose="020B0502040204020203" pitchFamily="34" charset="0"/>
              <a:cs typeface="Raavi" panose="020B0502040204020203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709131" y="2347318"/>
            <a:ext cx="1459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Raavi" panose="020B0502040204020203" pitchFamily="34" charset="0"/>
                <a:cs typeface="Raavi" panose="020B0502040204020203" pitchFamily="34" charset="0"/>
              </a:rPr>
              <a:t>Dr. Yu Kang</a:t>
            </a:r>
            <a:endParaRPr lang="en-US" dirty="0">
              <a:latin typeface="Raavi" panose="020B0502040204020203" pitchFamily="34" charset="0"/>
              <a:cs typeface="Raavi" panose="020B0502040204020203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032412" y="4179400"/>
            <a:ext cx="1813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Raavi" panose="020B0502040204020203" pitchFamily="34" charset="0"/>
                <a:cs typeface="Raavi" panose="020B0502040204020203" pitchFamily="34" charset="0"/>
              </a:rPr>
              <a:t>Dr. </a:t>
            </a:r>
            <a:r>
              <a:rPr lang="en-US" dirty="0" err="1" smtClean="0">
                <a:latin typeface="Raavi" panose="020B0502040204020203" pitchFamily="34" charset="0"/>
                <a:cs typeface="Raavi" panose="020B0502040204020203" pitchFamily="34" charset="0"/>
              </a:rPr>
              <a:t>Cuiyun</a:t>
            </a:r>
            <a:r>
              <a:rPr lang="en-US" dirty="0" smtClean="0">
                <a:latin typeface="Raavi" panose="020B0502040204020203" pitchFamily="34" charset="0"/>
                <a:cs typeface="Raavi" panose="020B0502040204020203" pitchFamily="34" charset="0"/>
              </a:rPr>
              <a:t> Gao</a:t>
            </a:r>
            <a:endParaRPr lang="en-US" dirty="0">
              <a:latin typeface="Raavi" panose="020B0502040204020203" pitchFamily="34" charset="0"/>
              <a:cs typeface="Raavi" panose="020B0502040204020203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694029" y="4179400"/>
            <a:ext cx="1301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Raavi" panose="020B0502040204020203" pitchFamily="34" charset="0"/>
                <a:cs typeface="Raavi" panose="020B0502040204020203" pitchFamily="34" charset="0"/>
              </a:rPr>
              <a:t>Zirui</a:t>
            </a:r>
            <a:r>
              <a:rPr lang="en-US" dirty="0" smtClean="0">
                <a:latin typeface="Raavi" panose="020B0502040204020203" pitchFamily="34" charset="0"/>
                <a:cs typeface="Raavi" panose="020B0502040204020203" pitchFamily="34" charset="0"/>
              </a:rPr>
              <a:t> Zhao</a:t>
            </a:r>
            <a:endParaRPr lang="en-US" dirty="0">
              <a:latin typeface="Raavi" panose="020B0502040204020203" pitchFamily="34" charset="0"/>
              <a:cs typeface="Raavi" panose="020B0502040204020203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676601" y="4179400"/>
            <a:ext cx="1174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Raavi" panose="020B0502040204020203" pitchFamily="34" charset="0"/>
                <a:cs typeface="Raavi" panose="020B0502040204020203" pitchFamily="34" charset="0"/>
              </a:rPr>
              <a:t>Yuxin</a:t>
            </a:r>
            <a:r>
              <a:rPr lang="en-US" dirty="0" smtClean="0">
                <a:latin typeface="Raavi" panose="020B0502040204020203" pitchFamily="34" charset="0"/>
                <a:cs typeface="Raavi" panose="020B0502040204020203" pitchFamily="34" charset="0"/>
              </a:rPr>
              <a:t> Su</a:t>
            </a:r>
            <a:endParaRPr lang="en-US" dirty="0">
              <a:latin typeface="Raavi" panose="020B0502040204020203" pitchFamily="34" charset="0"/>
              <a:cs typeface="Raavi" panose="020B0502040204020203" pitchFamily="34" charset="0"/>
            </a:endParaRPr>
          </a:p>
        </p:txBody>
      </p:sp>
      <p:pic>
        <p:nvPicPr>
          <p:cNvPr id="2052" name="Picture 4" descr="Cuiyun Gao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8"/>
          <a:stretch/>
        </p:blipFill>
        <p:spPr bwMode="auto">
          <a:xfrm>
            <a:off x="4287754" y="2840756"/>
            <a:ext cx="1257297" cy="1338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yxsu.jp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41" b="16069"/>
          <a:stretch/>
        </p:blipFill>
        <p:spPr bwMode="auto">
          <a:xfrm>
            <a:off x="6680628" y="2839718"/>
            <a:ext cx="1121812" cy="1346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659" b="8844"/>
          <a:stretch/>
        </p:blipFill>
        <p:spPr>
          <a:xfrm>
            <a:off x="8694029" y="2839718"/>
            <a:ext cx="1206614" cy="1319764"/>
          </a:xfrm>
          <a:prstGeom prst="rect">
            <a:avLst/>
          </a:prstGeom>
        </p:spPr>
      </p:pic>
      <p:pic>
        <p:nvPicPr>
          <p:cNvPr id="2060" name="Picture 12" descr="Image result for huawei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5487" y="5790240"/>
            <a:ext cx="923636" cy="923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Related image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73" t="13492" r="18786" b="17896"/>
          <a:stretch/>
        </p:blipFill>
        <p:spPr bwMode="auto">
          <a:xfrm>
            <a:off x="5279136" y="5761846"/>
            <a:ext cx="1427203" cy="984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1193" y="5981121"/>
            <a:ext cx="2715676" cy="822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529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solidFill>
            <a:srgbClr val="90CEBF"/>
          </a:solidFill>
        </p:spPr>
        <p:txBody>
          <a:bodyPr>
            <a:normAutofit/>
          </a:bodyPr>
          <a:lstStyle/>
          <a:p>
            <a:r>
              <a:rPr lang="en-US" dirty="0" smtClean="0">
                <a:latin typeface="Microsoft YaHei" panose="020B0503020204020204" pitchFamily="34" charset="-122"/>
                <a:ea typeface="Microsoft YaHei" panose="020B0503020204020204" pitchFamily="34" charset="-122"/>
                <a:cs typeface="Raavi" panose="020B0502040204020203" pitchFamily="34" charset="0"/>
              </a:rPr>
              <a:t>MATE</a:t>
            </a:r>
            <a:r>
              <a:rPr lang="zh-CN" altLang="en-US" dirty="0" smtClean="0">
                <a:latin typeface="Microsoft YaHei" panose="020B0503020204020204" pitchFamily="34" charset="-122"/>
                <a:ea typeface="Microsoft YaHei" panose="020B0503020204020204" pitchFamily="34" charset="-122"/>
                <a:cs typeface="Raavi" panose="020B0502040204020203" pitchFamily="34" charset="0"/>
              </a:rPr>
              <a:t>（</a:t>
            </a:r>
            <a:r>
              <a:rPr lang="en-US" altLang="zh-CN" dirty="0" smtClean="0">
                <a:latin typeface="Microsoft YaHei" panose="020B0503020204020204" pitchFamily="34" charset="-122"/>
                <a:cs typeface="Raavi" panose="020B0502040204020203" pitchFamily="34" charset="0"/>
              </a:rPr>
              <a:t>Man-At-The-End)</a:t>
            </a:r>
            <a:r>
              <a:rPr lang="zh-CN" altLang="en-US" dirty="0" smtClean="0">
                <a:latin typeface="Microsoft YaHei" panose="020B0503020204020204" pitchFamily="34" charset="-122"/>
                <a:ea typeface="Microsoft YaHei" panose="020B0503020204020204" pitchFamily="34" charset="-122"/>
                <a:cs typeface="Raavi" panose="020B0502040204020203" pitchFamily="34" charset="0"/>
              </a:rPr>
              <a:t> 攻击</a:t>
            </a: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  <a:cs typeface="Raavi" panose="020B0502040204020203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838200" y="6581001"/>
            <a:ext cx="744681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Raavi" panose="020B0502040204020203" pitchFamily="34" charset="0"/>
                <a:ea typeface="Gulim" panose="020B0600000101010101" pitchFamily="34" charset="-127"/>
                <a:cs typeface="Raavi" panose="020B0502040204020203" pitchFamily="34" charset="0"/>
              </a:rPr>
              <a:t>[Collberg’11] C. </a:t>
            </a:r>
            <a:r>
              <a:rPr lang="en-US" sz="1200" dirty="0" err="1">
                <a:latin typeface="Raavi" panose="020B0502040204020203" pitchFamily="34" charset="0"/>
                <a:ea typeface="Gulim" panose="020B0600000101010101" pitchFamily="34" charset="-127"/>
                <a:cs typeface="Raavi" panose="020B0502040204020203" pitchFamily="34" charset="0"/>
              </a:rPr>
              <a:t>Collberg</a:t>
            </a:r>
            <a:r>
              <a:rPr lang="en-US" sz="1200" dirty="0">
                <a:latin typeface="Raavi" panose="020B0502040204020203" pitchFamily="34" charset="0"/>
                <a:ea typeface="Gulim" panose="020B0600000101010101" pitchFamily="34" charset="-127"/>
                <a:cs typeface="Raavi" panose="020B0502040204020203" pitchFamily="34" charset="0"/>
              </a:rPr>
              <a:t>, </a:t>
            </a:r>
            <a:r>
              <a:rPr lang="en-US" sz="1200" i="1" dirty="0">
                <a:latin typeface="Raavi" panose="020B0502040204020203" pitchFamily="34" charset="0"/>
                <a:ea typeface="Gulim" panose="020B0600000101010101" pitchFamily="34" charset="-127"/>
                <a:cs typeface="Raavi" panose="020B0502040204020203" pitchFamily="34" charset="0"/>
              </a:rPr>
              <a:t>et al</a:t>
            </a:r>
            <a:r>
              <a:rPr lang="en-US" sz="1200" dirty="0">
                <a:latin typeface="Raavi" panose="020B0502040204020203" pitchFamily="34" charset="0"/>
                <a:ea typeface="Gulim" panose="020B0600000101010101" pitchFamily="34" charset="-127"/>
                <a:cs typeface="Raavi" panose="020B0502040204020203" pitchFamily="34" charset="0"/>
              </a:rPr>
              <a:t>. Toward digital asset protection. IEEE Intelligent Systems, 2011.</a:t>
            </a:r>
          </a:p>
        </p:txBody>
      </p:sp>
      <p:sp>
        <p:nvSpPr>
          <p:cNvPr id="5" name="Rectangle 4"/>
          <p:cNvSpPr/>
          <p:nvPr/>
        </p:nvSpPr>
        <p:spPr>
          <a:xfrm>
            <a:off x="8285018" y="5794916"/>
            <a:ext cx="181492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>
                <a:latin typeface="Raavi" panose="020B0502040204020203" pitchFamily="34" charset="0"/>
                <a:ea typeface="Gulim" panose="020B0600000101010101" pitchFamily="34" charset="-127"/>
                <a:cs typeface="Raavi" panose="020B0502040204020203" pitchFamily="34" charset="0"/>
              </a:rPr>
              <a:t>- Christian </a:t>
            </a:r>
            <a:r>
              <a:rPr lang="en-US" sz="1600" dirty="0" err="1" smtClean="0">
                <a:latin typeface="Raavi" panose="020B0502040204020203" pitchFamily="34" charset="0"/>
                <a:ea typeface="Gulim" panose="020B0600000101010101" pitchFamily="34" charset="-127"/>
                <a:cs typeface="Raavi" panose="020B0502040204020203" pitchFamily="34" charset="0"/>
              </a:rPr>
              <a:t>Collberg</a:t>
            </a:r>
            <a:endParaRPr lang="en-US" sz="1600" dirty="0">
              <a:latin typeface="Raavi" panose="020B0502040204020203" pitchFamily="34" charset="0"/>
              <a:cs typeface="Raavi" panose="020B0502040204020203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38200" y="4890399"/>
            <a:ext cx="1014374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i="1" dirty="0" smtClean="0">
                <a:latin typeface="Raavi" panose="020B0502040204020203" pitchFamily="34" charset="0"/>
                <a:ea typeface="Gulim" panose="020B0600000101010101" pitchFamily="34" charset="-127"/>
                <a:cs typeface="Raavi" panose="020B0502040204020203" pitchFamily="34" charset="0"/>
              </a:rPr>
              <a:t>“These </a:t>
            </a:r>
            <a:r>
              <a:rPr lang="en-US" sz="2400" i="1" dirty="0">
                <a:latin typeface="Raavi" panose="020B0502040204020203" pitchFamily="34" charset="0"/>
                <a:ea typeface="Gulim" panose="020B0600000101010101" pitchFamily="34" charset="-127"/>
                <a:cs typeface="Raavi" panose="020B0502040204020203" pitchFamily="34" charset="0"/>
              </a:rPr>
              <a:t>attacks involve an adversary gaining an </a:t>
            </a:r>
            <a:r>
              <a:rPr lang="en-US" sz="2400" i="1" dirty="0" smtClean="0">
                <a:latin typeface="Raavi" panose="020B0502040204020203" pitchFamily="34" charset="0"/>
                <a:ea typeface="Gulim" panose="020B0600000101010101" pitchFamily="34" charset="-127"/>
                <a:cs typeface="Raavi" panose="020B0502040204020203" pitchFamily="34" charset="0"/>
              </a:rPr>
              <a:t>advantage by </a:t>
            </a:r>
            <a:r>
              <a:rPr lang="en-US" sz="2400" i="1" dirty="0">
                <a:solidFill>
                  <a:srgbClr val="FF0000"/>
                </a:solidFill>
                <a:latin typeface="Raavi" panose="020B0502040204020203" pitchFamily="34" charset="0"/>
                <a:ea typeface="Gulim" panose="020B0600000101010101" pitchFamily="34" charset="-127"/>
                <a:cs typeface="Raavi" panose="020B0502040204020203" pitchFamily="34" charset="0"/>
              </a:rPr>
              <a:t>violating software or hardware </a:t>
            </a:r>
            <a:r>
              <a:rPr lang="en-US" sz="2400" i="1" dirty="0" smtClean="0">
                <a:solidFill>
                  <a:srgbClr val="FF0000"/>
                </a:solidFill>
                <a:latin typeface="Raavi" panose="020B0502040204020203" pitchFamily="34" charset="0"/>
                <a:ea typeface="Gulim" panose="020B0600000101010101" pitchFamily="34" charset="-127"/>
                <a:cs typeface="Raavi" panose="020B0502040204020203" pitchFamily="34" charset="0"/>
              </a:rPr>
              <a:t>under their control</a:t>
            </a:r>
            <a:r>
              <a:rPr lang="en-US" sz="2400" i="1" dirty="0" smtClean="0">
                <a:latin typeface="Raavi" panose="020B0502040204020203" pitchFamily="34" charset="0"/>
                <a:ea typeface="Gulim" panose="020B0600000101010101" pitchFamily="34" charset="-127"/>
                <a:cs typeface="Raavi" panose="020B0502040204020203" pitchFamily="34" charset="0"/>
              </a:rPr>
              <a:t>, directly or via a remote connection.”</a:t>
            </a:r>
            <a:endParaRPr lang="en-US" sz="2400" i="1" dirty="0">
              <a:latin typeface="Raavi" panose="020B0502040204020203" pitchFamily="34" charset="0"/>
              <a:ea typeface="Gulim" panose="020B0600000101010101" pitchFamily="34" charset="-127"/>
              <a:cs typeface="Raavi" panose="020B0502040204020203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856359" y="3772691"/>
            <a:ext cx="13468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中间人攻击</a:t>
            </a:r>
            <a:endParaRPr lang="en-US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508080" y="3874810"/>
            <a:ext cx="22268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latin typeface="Raavi" panose="020B0502040204020203" pitchFamily="34" charset="0"/>
                <a:ea typeface="Gulim" panose="020B0600000101010101" pitchFamily="34" charset="-127"/>
                <a:cs typeface="Raavi" panose="020B0502040204020203" pitchFamily="34" charset="0"/>
              </a:rPr>
              <a:t>MATE </a:t>
            </a: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Raavi" panose="020B0502040204020203" pitchFamily="34" charset="0"/>
              </a:rPr>
              <a:t>（端侧）攻击</a:t>
            </a:r>
            <a:endParaRPr lang="en-US" b="1" dirty="0">
              <a:latin typeface="Microsoft YaHei" panose="020B0503020204020204" pitchFamily="34" charset="-122"/>
              <a:ea typeface="Microsoft YaHei" panose="020B0503020204020204" pitchFamily="34" charset="-122"/>
              <a:cs typeface="Raavi" panose="020B0502040204020203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8850386" y="2147610"/>
            <a:ext cx="1402730" cy="58477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en-US" sz="1600" dirty="0" smtClean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逆向工程</a:t>
            </a:r>
            <a:endParaRPr lang="en-US" altLang="zh-CN" sz="1600" dirty="0" smtClean="0"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algn="ctr"/>
            <a:r>
              <a:rPr lang="zh-CN" altLang="en-US" sz="1600" dirty="0" smtClean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篡改软件</a:t>
            </a:r>
            <a:endParaRPr lang="en-US" sz="1600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1079118" y="1517904"/>
            <a:ext cx="3099733" cy="2176271"/>
            <a:chOff x="1079118" y="1517904"/>
            <a:chExt cx="3099733" cy="2176271"/>
          </a:xfrm>
        </p:grpSpPr>
        <p:grpSp>
          <p:nvGrpSpPr>
            <p:cNvPr id="9" name="Group 8"/>
            <p:cNvGrpSpPr/>
            <p:nvPr/>
          </p:nvGrpSpPr>
          <p:grpSpPr>
            <a:xfrm>
              <a:off x="1079118" y="1517904"/>
              <a:ext cx="3099733" cy="2176271"/>
              <a:chOff x="1079118" y="1517904"/>
              <a:chExt cx="3099733" cy="2176271"/>
            </a:xfrm>
          </p:grpSpPr>
          <p:pic>
            <p:nvPicPr>
              <p:cNvPr id="1026" name="Picture 2" descr="Image result for alice bob inurl:png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79118" y="1517904"/>
                <a:ext cx="3099733" cy="217627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4" name="Picture 10" descr="Image result for hacker inurl:png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4999" y="2310258"/>
                <a:ext cx="457202" cy="6096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40" name="Picture 16" descr="Image result for cross inurl: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40991" y="1767213"/>
              <a:ext cx="551962" cy="5519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7" name="Cube 16"/>
          <p:cNvSpPr/>
          <p:nvPr/>
        </p:nvSpPr>
        <p:spPr>
          <a:xfrm>
            <a:off x="5934456" y="2999232"/>
            <a:ext cx="3374136" cy="783475"/>
          </a:xfrm>
          <a:prstGeom prst="cub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4"/>
                </a:solidFill>
                <a:latin typeface="Gulim" panose="020B0600000101010101" pitchFamily="34" charset="-127"/>
                <a:ea typeface="Gulim" panose="020B0600000101010101" pitchFamily="34" charset="-127"/>
                <a:cs typeface="Arial" panose="020B0604020202020204" pitchFamily="34" charset="0"/>
              </a:rPr>
              <a:t>hostile host model</a:t>
            </a:r>
            <a:endParaRPr lang="en-US" b="1" dirty="0">
              <a:solidFill>
                <a:schemeClr val="accent4"/>
              </a:solidFill>
            </a:endParaRPr>
          </a:p>
        </p:txBody>
      </p:sp>
      <p:pic>
        <p:nvPicPr>
          <p:cNvPr id="1038" name="Picture 14" descr="Image result for software inurl: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7410" y="1203032"/>
            <a:ext cx="2507780" cy="2382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Rectangle 27"/>
          <p:cNvSpPr/>
          <p:nvPr/>
        </p:nvSpPr>
        <p:spPr>
          <a:xfrm>
            <a:off x="3027448" y="3041095"/>
            <a:ext cx="10054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 smtClean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篡改消息</a:t>
            </a:r>
            <a:endParaRPr lang="en-US" sz="1600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30" name="Picture 10" descr="Image result for hacker inurl: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7657" y="2258453"/>
            <a:ext cx="416156" cy="554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6512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solidFill>
            <a:srgbClr val="90CEBF"/>
          </a:solidFill>
        </p:spPr>
        <p:txBody>
          <a:bodyPr/>
          <a:lstStyle/>
          <a:p>
            <a:r>
              <a:rPr lang="en-US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MATE</a:t>
            </a:r>
            <a:r>
              <a:rPr lang="zh-CN" altLang="en-US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攻击研究尚处于起步阶段</a:t>
            </a: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025106"/>
            <a:ext cx="7961588" cy="162404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894066"/>
            <a:ext cx="3987955" cy="3012692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838200" y="6608934"/>
            <a:ext cx="744681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latin typeface="Raavi" panose="020B0502040204020203" pitchFamily="34" charset="0"/>
                <a:ea typeface="Gulim" panose="020B0600000101010101" pitchFamily="34" charset="-127"/>
                <a:cs typeface="Raavi" panose="020B0502040204020203" pitchFamily="34" charset="0"/>
              </a:rPr>
              <a:t>[Mueller’12] </a:t>
            </a:r>
            <a:r>
              <a:rPr lang="en-US" sz="1200" dirty="0">
                <a:latin typeface="Raavi" panose="020B0502040204020203" pitchFamily="34" charset="0"/>
                <a:ea typeface="Gulim" panose="020B0600000101010101" pitchFamily="34" charset="-127"/>
                <a:cs typeface="Raavi" panose="020B0502040204020203" pitchFamily="34" charset="0"/>
              </a:rPr>
              <a:t>Paul Mueller and </a:t>
            </a:r>
            <a:r>
              <a:rPr lang="en-US" sz="1200" dirty="0" err="1">
                <a:latin typeface="Raavi" panose="020B0502040204020203" pitchFamily="34" charset="0"/>
                <a:ea typeface="Gulim" panose="020B0600000101010101" pitchFamily="34" charset="-127"/>
                <a:cs typeface="Raavi" panose="020B0502040204020203" pitchFamily="34" charset="0"/>
              </a:rPr>
              <a:t>Babak</a:t>
            </a:r>
            <a:r>
              <a:rPr lang="en-US" sz="1200" dirty="0">
                <a:latin typeface="Raavi" panose="020B0502040204020203" pitchFamily="34" charset="0"/>
                <a:ea typeface="Gulim" panose="020B0600000101010101" pitchFamily="34" charset="-127"/>
                <a:cs typeface="Raavi" panose="020B0502040204020203" pitchFamily="34" charset="0"/>
              </a:rPr>
              <a:t> </a:t>
            </a:r>
            <a:r>
              <a:rPr lang="en-US" sz="1200" dirty="0" err="1" smtClean="0">
                <a:latin typeface="Raavi" panose="020B0502040204020203" pitchFamily="34" charset="0"/>
                <a:ea typeface="Gulim" panose="020B0600000101010101" pitchFamily="34" charset="-127"/>
                <a:cs typeface="Raavi" panose="020B0502040204020203" pitchFamily="34" charset="0"/>
              </a:rPr>
              <a:t>Yadegari</a:t>
            </a:r>
            <a:r>
              <a:rPr lang="en-US" sz="1200" dirty="0" smtClean="0">
                <a:latin typeface="Raavi" panose="020B0502040204020203" pitchFamily="34" charset="0"/>
                <a:ea typeface="Gulim" panose="020B0600000101010101" pitchFamily="34" charset="-127"/>
                <a:cs typeface="Raavi" panose="020B0502040204020203" pitchFamily="34" charset="0"/>
              </a:rPr>
              <a:t>. </a:t>
            </a:r>
            <a:r>
              <a:rPr lang="en-US" sz="1200" dirty="0">
                <a:latin typeface="Raavi" panose="020B0502040204020203" pitchFamily="34" charset="0"/>
                <a:ea typeface="Gulim" panose="020B0600000101010101" pitchFamily="34" charset="-127"/>
                <a:cs typeface="Raavi" panose="020B0502040204020203" pitchFamily="34" charset="0"/>
              </a:rPr>
              <a:t>The </a:t>
            </a:r>
            <a:r>
              <a:rPr lang="en-US" sz="1200" dirty="0" err="1">
                <a:latin typeface="Raavi" panose="020B0502040204020203" pitchFamily="34" charset="0"/>
                <a:ea typeface="Gulim" panose="020B0600000101010101" pitchFamily="34" charset="-127"/>
                <a:cs typeface="Raavi" panose="020B0502040204020203" pitchFamily="34" charset="0"/>
              </a:rPr>
              <a:t>Stuxnet</a:t>
            </a:r>
            <a:r>
              <a:rPr lang="en-US" sz="1200" dirty="0">
                <a:latin typeface="Raavi" panose="020B0502040204020203" pitchFamily="34" charset="0"/>
                <a:ea typeface="Gulim" panose="020B0600000101010101" pitchFamily="34" charset="-127"/>
                <a:cs typeface="Raavi" panose="020B0502040204020203" pitchFamily="34" charset="0"/>
              </a:rPr>
              <a:t> </a:t>
            </a:r>
            <a:r>
              <a:rPr lang="en-US" sz="1200" dirty="0" smtClean="0">
                <a:latin typeface="Raavi" panose="020B0502040204020203" pitchFamily="34" charset="0"/>
                <a:ea typeface="Gulim" panose="020B0600000101010101" pitchFamily="34" charset="-127"/>
                <a:cs typeface="Raavi" panose="020B0502040204020203" pitchFamily="34" charset="0"/>
              </a:rPr>
              <a:t>Worm, 2012.</a:t>
            </a:r>
            <a:endParaRPr lang="en-US" sz="1200" dirty="0">
              <a:latin typeface="Raavi" panose="020B0502040204020203" pitchFamily="34" charset="0"/>
              <a:ea typeface="Gulim" panose="020B0600000101010101" pitchFamily="34" charset="-127"/>
              <a:cs typeface="Raavi" panose="020B0502040204020203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7405" y="2833623"/>
            <a:ext cx="4316849" cy="3008522"/>
          </a:xfrm>
          <a:prstGeom prst="rect">
            <a:avLst/>
          </a:prstGeom>
        </p:spPr>
      </p:pic>
      <p:pic>
        <p:nvPicPr>
          <p:cNvPr id="1026" name="Picture 2" descr="Zero Days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3179" y="2959725"/>
            <a:ext cx="1945192" cy="2882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121443" y="5983798"/>
            <a:ext cx="3877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程序中出现了与离心机数量一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致</a:t>
            </a:r>
            <a:r>
              <a:rPr lang="zh-CN" altLang="en-US" sz="16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的数组：</a:t>
            </a:r>
            <a:endParaRPr lang="en-US" altLang="zh-CN" sz="1600" dirty="0" smtClean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US" sz="16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16,20,24,20,16,12,8,4</a:t>
            </a:r>
            <a:endParaRPr 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4" name="Picture 2" descr="Image result for stuxnet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33" t="23893" r="19902" b="37493"/>
          <a:stretch/>
        </p:blipFill>
        <p:spPr bwMode="auto">
          <a:xfrm>
            <a:off x="10014016" y="2542822"/>
            <a:ext cx="1924356" cy="416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838200" y="5983797"/>
            <a:ext cx="41953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利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用</a:t>
            </a:r>
            <a:r>
              <a:rPr lang="en-US" altLang="zh-CN" sz="16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7</a:t>
            </a:r>
            <a:r>
              <a:rPr lang="zh-CN" altLang="en-US" sz="16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个</a:t>
            </a:r>
            <a:r>
              <a:rPr lang="en-US" altLang="zh-CN" sz="16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r>
              <a:rPr lang="zh-CN" altLang="en-US" sz="16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日漏洞：</a:t>
            </a:r>
            <a:r>
              <a:rPr lang="en-US" altLang="zh-CN" sz="16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5</a:t>
            </a:r>
            <a:r>
              <a:rPr lang="zh-CN" altLang="en-US" sz="16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个针对</a:t>
            </a:r>
            <a:r>
              <a:rPr lang="en-US" altLang="zh-CN" sz="16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Windows</a:t>
            </a:r>
            <a:r>
              <a:rPr lang="zh-CN" altLang="en-US" sz="16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en-US" altLang="zh-CN" sz="16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个针对西门子</a:t>
            </a: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SIMATIC </a:t>
            </a:r>
            <a:r>
              <a:rPr lang="en-US" altLang="zh-CN" sz="16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WinCC</a:t>
            </a:r>
            <a:r>
              <a:rPr lang="zh-CN" altLang="en-US" sz="16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系统。</a:t>
            </a:r>
            <a:endParaRPr 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76632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7" grpId="0"/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90CEBF"/>
          </a:solidFill>
        </p:spPr>
        <p:txBody>
          <a:bodyPr>
            <a:normAutofit/>
          </a:bodyPr>
          <a:lstStyle/>
          <a:p>
            <a:r>
              <a:rPr lang="zh-CN" altLang="en-US" dirty="0" smtClean="0">
                <a:latin typeface="Microsoft YaHei" panose="020B0503020204020204" pitchFamily="34" charset="-122"/>
                <a:ea typeface="Microsoft YaHei" panose="020B0503020204020204" pitchFamily="34" charset="-122"/>
                <a:cs typeface="Raavi" panose="020B0502040204020203" pitchFamily="34" charset="0"/>
              </a:rPr>
              <a:t>软件保护技术：代码混淆</a:t>
            </a: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  <a:cs typeface="Raavi" panose="020B0502040204020203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3499507" y="1589295"/>
            <a:ext cx="2760458" cy="4851126"/>
            <a:chOff x="6122302" y="1250643"/>
            <a:chExt cx="2297253" cy="454159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/>
            <a:srcRect r="74570" b="11422"/>
            <a:stretch/>
          </p:blipFill>
          <p:spPr>
            <a:xfrm>
              <a:off x="6204458" y="1250643"/>
              <a:ext cx="2215097" cy="4278287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6122302" y="5532912"/>
              <a:ext cx="1989292" cy="259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rPr>
                <a:t>Android App </a:t>
              </a:r>
              <a:r>
                <a:rPr lang="zh-CN" altLang="en-US" sz="1200" dirty="0" smtClean="0"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rPr>
                <a:t>混淆</a:t>
              </a:r>
              <a:endParaRPr lang="en-US" sz="1200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208" name="Group 207"/>
          <p:cNvGrpSpPr/>
          <p:nvPr/>
        </p:nvGrpSpPr>
        <p:grpSpPr>
          <a:xfrm>
            <a:off x="868848" y="2442536"/>
            <a:ext cx="2440964" cy="4028663"/>
            <a:chOff x="6601319" y="2541196"/>
            <a:chExt cx="2339926" cy="4071873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01333" y="2541196"/>
              <a:ext cx="2086325" cy="3634107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6601319" y="6301991"/>
              <a:ext cx="2339926" cy="3110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dirty="0" smtClean="0">
                  <a:latin typeface="Gulim" panose="020B0600000101010101" pitchFamily="34" charset="-127"/>
                  <a:ea typeface="Gulim" panose="020B0600000101010101" pitchFamily="34" charset="-127"/>
                  <a:cs typeface="Arial" panose="020B0604020202020204" pitchFamily="34" charset="0"/>
                </a:rPr>
                <a:t>控制流混淆</a:t>
              </a:r>
              <a:endParaRPr lang="en-US" sz="1400" dirty="0">
                <a:latin typeface="Gulim" panose="020B0600000101010101" pitchFamily="34" charset="-127"/>
                <a:ea typeface="Gulim" panose="020B0600000101010101" pitchFamily="34" charset="-127"/>
                <a:cs typeface="Arial" panose="020B0604020202020204" pitchFamily="34" charset="0"/>
              </a:endParaRPr>
            </a:p>
          </p:txBody>
        </p:sp>
      </p:grpSp>
      <p:sp>
        <p:nvSpPr>
          <p:cNvPr id="17" name="Rectangle 16"/>
          <p:cNvSpPr/>
          <p:nvPr/>
        </p:nvSpPr>
        <p:spPr>
          <a:xfrm>
            <a:off x="837493" y="1072930"/>
            <a:ext cx="6210994" cy="13696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zh-CN" altLang="en-US" b="1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将代码转换为另外一个版本：</a:t>
            </a:r>
            <a:endParaRPr lang="en-US" b="1" dirty="0" smtClean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zh-CN" altLang="en-US" sz="16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难以阅读理解</a:t>
            </a:r>
            <a:endParaRPr lang="en-US" sz="1600" dirty="0" smtClean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zh-CN" altLang="en-US" sz="16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语义不变</a:t>
            </a:r>
            <a:endParaRPr lang="en-US" sz="1600" dirty="0" smtClean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zh-CN" altLang="en-US" sz="16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低性能代价</a:t>
            </a:r>
            <a:endParaRPr 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216" name="Group 215"/>
          <p:cNvGrpSpPr/>
          <p:nvPr/>
        </p:nvGrpSpPr>
        <p:grpSpPr>
          <a:xfrm>
            <a:off x="6039540" y="3886199"/>
            <a:ext cx="5451609" cy="2540680"/>
            <a:chOff x="900541" y="4040321"/>
            <a:chExt cx="5451609" cy="2540680"/>
          </a:xfrm>
        </p:grpSpPr>
        <p:grpSp>
          <p:nvGrpSpPr>
            <p:cNvPr id="89" name="Group 88"/>
            <p:cNvGrpSpPr/>
            <p:nvPr/>
          </p:nvGrpSpPr>
          <p:grpSpPr>
            <a:xfrm>
              <a:off x="900541" y="5714784"/>
              <a:ext cx="5451609" cy="866217"/>
              <a:chOff x="244501" y="3352664"/>
              <a:chExt cx="5451609" cy="866217"/>
            </a:xfrm>
          </p:grpSpPr>
          <p:sp>
            <p:nvSpPr>
              <p:cNvPr id="90" name="Rounded Rectangle 89"/>
              <p:cNvSpPr/>
              <p:nvPr/>
            </p:nvSpPr>
            <p:spPr>
              <a:xfrm>
                <a:off x="244501" y="3615649"/>
                <a:ext cx="1353709" cy="585832"/>
              </a:xfrm>
              <a:prstGeom prst="roundRect">
                <a:avLst/>
              </a:prstGeom>
              <a:solidFill>
                <a:srgbClr val="00B0F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  <a:latin typeface="Raavi" panose="020B0502040204020203" pitchFamily="34" charset="0"/>
                    <a:ea typeface="Gulim" panose="020B0600000101010101" pitchFamily="34" charset="-127"/>
                    <a:cs typeface="Raavi" panose="020B0502040204020203" pitchFamily="34" charset="0"/>
                  </a:rPr>
                  <a:t>Obfuscating Layout</a:t>
                </a:r>
              </a:p>
            </p:txBody>
          </p:sp>
          <p:sp>
            <p:nvSpPr>
              <p:cNvPr id="91" name="Rounded Rectangle 90"/>
              <p:cNvSpPr/>
              <p:nvPr/>
            </p:nvSpPr>
            <p:spPr>
              <a:xfrm>
                <a:off x="4565853" y="3615650"/>
                <a:ext cx="1130257" cy="603231"/>
              </a:xfrm>
              <a:prstGeom prst="roundRect">
                <a:avLst/>
              </a:prstGeom>
              <a:solidFill>
                <a:srgbClr val="00B0F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>
                    <a:solidFill>
                      <a:schemeClr val="bg1"/>
                    </a:solidFill>
                    <a:latin typeface="Raavi" panose="020B0502040204020203" pitchFamily="34" charset="0"/>
                    <a:ea typeface="Gulim" panose="020B0600000101010101" pitchFamily="34" charset="-127"/>
                    <a:cs typeface="Raavi" panose="020B0502040204020203" pitchFamily="34" charset="0"/>
                  </a:rPr>
                  <a:t>…</a:t>
                </a:r>
                <a:endParaRPr lang="en-US" sz="1400" dirty="0">
                  <a:solidFill>
                    <a:schemeClr val="bg1"/>
                  </a:solidFill>
                  <a:latin typeface="Raavi" panose="020B0502040204020203" pitchFamily="34" charset="0"/>
                  <a:ea typeface="Gulim" panose="020B0600000101010101" pitchFamily="34" charset="-127"/>
                  <a:cs typeface="Raavi" panose="020B0502040204020203" pitchFamily="34" charset="0"/>
                </a:endParaRPr>
              </a:p>
            </p:txBody>
          </p:sp>
          <p:sp>
            <p:nvSpPr>
              <p:cNvPr id="92" name="Rounded Rectangle 91"/>
              <p:cNvSpPr/>
              <p:nvPr/>
            </p:nvSpPr>
            <p:spPr>
              <a:xfrm>
                <a:off x="1810822" y="3615650"/>
                <a:ext cx="1170190" cy="603231"/>
              </a:xfrm>
              <a:prstGeom prst="roundRect">
                <a:avLst/>
              </a:prstGeom>
              <a:solidFill>
                <a:srgbClr val="00B0F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  <a:latin typeface="Raavi" panose="020B0502040204020203" pitchFamily="34" charset="0"/>
                    <a:ea typeface="Gulim" panose="020B0600000101010101" pitchFamily="34" charset="-127"/>
                    <a:cs typeface="Raavi" panose="020B0502040204020203" pitchFamily="34" charset="0"/>
                  </a:rPr>
                  <a:t>Obfuscating Data</a:t>
                </a:r>
              </a:p>
            </p:txBody>
          </p:sp>
          <p:sp>
            <p:nvSpPr>
              <p:cNvPr id="93" name="Rounded Rectangle 92"/>
              <p:cNvSpPr/>
              <p:nvPr/>
            </p:nvSpPr>
            <p:spPr>
              <a:xfrm>
                <a:off x="3160926" y="3615650"/>
                <a:ext cx="1248214" cy="603231"/>
              </a:xfrm>
              <a:prstGeom prst="roundRect">
                <a:avLst/>
              </a:prstGeom>
              <a:solidFill>
                <a:srgbClr val="00B0F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  <a:latin typeface="Raavi" panose="020B0502040204020203" pitchFamily="34" charset="0"/>
                    <a:ea typeface="Gulim" panose="020B0600000101010101" pitchFamily="34" charset="-127"/>
                    <a:cs typeface="Raavi" panose="020B0502040204020203" pitchFamily="34" charset="0"/>
                  </a:rPr>
                  <a:t>Obfuscating Controls</a:t>
                </a:r>
              </a:p>
            </p:txBody>
          </p:sp>
          <p:cxnSp>
            <p:nvCxnSpPr>
              <p:cNvPr id="94" name="Elbow Connector 93"/>
              <p:cNvCxnSpPr>
                <a:stCxn id="90" idx="0"/>
                <a:endCxn id="107" idx="2"/>
              </p:cNvCxnSpPr>
              <p:nvPr/>
            </p:nvCxnSpPr>
            <p:spPr>
              <a:xfrm rot="5400000" flipH="1" flipV="1">
                <a:off x="789864" y="3484157"/>
                <a:ext cx="262985" cy="12700"/>
              </a:xfrm>
              <a:prstGeom prst="bentConnector3">
                <a:avLst>
                  <a:gd name="adj1" fmla="val 50000"/>
                </a:avLst>
              </a:prstGeom>
              <a:ln/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95" name="Elbow Connector 94"/>
              <p:cNvCxnSpPr>
                <a:stCxn id="93" idx="0"/>
                <a:endCxn id="107" idx="2"/>
              </p:cNvCxnSpPr>
              <p:nvPr/>
            </p:nvCxnSpPr>
            <p:spPr>
              <a:xfrm rot="16200000" flipV="1">
                <a:off x="2221702" y="2052318"/>
                <a:ext cx="262986" cy="2863677"/>
              </a:xfrm>
              <a:prstGeom prst="bentConnector3">
                <a:avLst>
                  <a:gd name="adj1" fmla="val 50000"/>
                </a:avLst>
              </a:prstGeom>
              <a:ln/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96" name="Elbow Connector 95"/>
              <p:cNvCxnSpPr>
                <a:stCxn id="92" idx="0"/>
                <a:endCxn id="107" idx="2"/>
              </p:cNvCxnSpPr>
              <p:nvPr/>
            </p:nvCxnSpPr>
            <p:spPr>
              <a:xfrm rot="16200000" flipV="1">
                <a:off x="1527144" y="2746876"/>
                <a:ext cx="262986" cy="1474561"/>
              </a:xfrm>
              <a:prstGeom prst="bentConnector3">
                <a:avLst>
                  <a:gd name="adj1" fmla="val 50000"/>
                </a:avLst>
              </a:prstGeom>
              <a:ln/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97" name="Elbow Connector 96"/>
              <p:cNvCxnSpPr>
                <a:stCxn id="91" idx="0"/>
                <a:endCxn id="107" idx="2"/>
              </p:cNvCxnSpPr>
              <p:nvPr/>
            </p:nvCxnSpPr>
            <p:spPr>
              <a:xfrm rot="16200000" flipV="1">
                <a:off x="2894676" y="1379344"/>
                <a:ext cx="262986" cy="4209626"/>
              </a:xfrm>
              <a:prstGeom prst="bentConnector3">
                <a:avLst>
                  <a:gd name="adj1" fmla="val 50000"/>
                </a:avLst>
              </a:prstGeom>
              <a:ln/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</p:grpSp>
        <p:sp>
          <p:nvSpPr>
            <p:cNvPr id="104" name="Rounded Rectangle 103"/>
            <p:cNvSpPr/>
            <p:nvPr/>
          </p:nvSpPr>
          <p:spPr>
            <a:xfrm>
              <a:off x="2593848" y="4040321"/>
              <a:ext cx="1483837" cy="494037"/>
            </a:xfrm>
            <a:prstGeom prst="roundRect">
              <a:avLst/>
            </a:prstGeom>
            <a:solidFill>
              <a:srgbClr val="C0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 smtClean="0">
                  <a:latin typeface="Raavi" panose="020B0502040204020203" pitchFamily="34" charset="0"/>
                  <a:ea typeface="Gulim" panose="020B0600000101010101" pitchFamily="34" charset="-127"/>
                  <a:cs typeface="Raavi" panose="020B0502040204020203" pitchFamily="34" charset="0"/>
                </a:rPr>
                <a:t>Software Obfuscation</a:t>
              </a:r>
              <a:endParaRPr lang="en-US" sz="1400" dirty="0">
                <a:latin typeface="Raavi" panose="020B0502040204020203" pitchFamily="34" charset="0"/>
                <a:ea typeface="Gulim" panose="020B0600000101010101" pitchFamily="34" charset="-127"/>
                <a:cs typeface="Raavi" panose="020B0502040204020203" pitchFamily="34" charset="0"/>
              </a:endParaRPr>
            </a:p>
          </p:txBody>
        </p:sp>
        <p:grpSp>
          <p:nvGrpSpPr>
            <p:cNvPr id="105" name="Group 104"/>
            <p:cNvGrpSpPr/>
            <p:nvPr/>
          </p:nvGrpSpPr>
          <p:grpSpPr>
            <a:xfrm>
              <a:off x="900541" y="4534359"/>
              <a:ext cx="2435225" cy="1180425"/>
              <a:chOff x="253645" y="2172239"/>
              <a:chExt cx="2435225" cy="1180425"/>
            </a:xfrm>
          </p:grpSpPr>
          <p:cxnSp>
            <p:nvCxnSpPr>
              <p:cNvPr id="106" name="Elbow Connector 105"/>
              <p:cNvCxnSpPr>
                <a:stCxn id="107" idx="0"/>
                <a:endCxn id="104" idx="2"/>
              </p:cNvCxnSpPr>
              <p:nvPr/>
            </p:nvCxnSpPr>
            <p:spPr>
              <a:xfrm rot="5400000" flipH="1" flipV="1">
                <a:off x="1540299" y="1562439"/>
                <a:ext cx="538772" cy="1758371"/>
              </a:xfrm>
              <a:prstGeom prst="bentConnector3">
                <a:avLst>
                  <a:gd name="adj1" fmla="val 50000"/>
                </a:avLst>
              </a:prstGeom>
              <a:ln/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  <p:sp>
            <p:nvSpPr>
              <p:cNvPr id="107" name="Rounded Rectangle 106"/>
              <p:cNvSpPr/>
              <p:nvPr/>
            </p:nvSpPr>
            <p:spPr>
              <a:xfrm>
                <a:off x="253645" y="2711010"/>
                <a:ext cx="1353709" cy="641654"/>
              </a:xfrm>
              <a:prstGeom prst="roundRect">
                <a:avLst/>
              </a:prstGeom>
              <a:solidFill>
                <a:srgbClr val="7030A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>
                    <a:latin typeface="Raavi" panose="020B0502040204020203" pitchFamily="34" charset="0"/>
                    <a:ea typeface="Gulim" panose="020B0600000101010101" pitchFamily="34" charset="-127"/>
                    <a:cs typeface="Raavi" panose="020B0502040204020203" pitchFamily="34" charset="0"/>
                  </a:rPr>
                  <a:t>Code-Element Layer</a:t>
                </a:r>
                <a:endParaRPr lang="en-US" sz="1400" dirty="0">
                  <a:latin typeface="Raavi" panose="020B0502040204020203" pitchFamily="34" charset="0"/>
                  <a:ea typeface="Gulim" panose="020B0600000101010101" pitchFamily="34" charset="-127"/>
                  <a:cs typeface="Raavi" panose="020B0502040204020203" pitchFamily="34" charset="0"/>
                </a:endParaRPr>
              </a:p>
            </p:txBody>
          </p:sp>
        </p:grpSp>
        <p:grpSp>
          <p:nvGrpSpPr>
            <p:cNvPr id="108" name="Group 107"/>
            <p:cNvGrpSpPr/>
            <p:nvPr/>
          </p:nvGrpSpPr>
          <p:grpSpPr>
            <a:xfrm>
              <a:off x="2466861" y="4534358"/>
              <a:ext cx="1180388" cy="1180424"/>
              <a:chOff x="1952665" y="2172238"/>
              <a:chExt cx="1271827" cy="1180424"/>
            </a:xfrm>
          </p:grpSpPr>
          <p:sp>
            <p:nvSpPr>
              <p:cNvPr id="109" name="Rounded Rectangle 108"/>
              <p:cNvSpPr/>
              <p:nvPr/>
            </p:nvSpPr>
            <p:spPr>
              <a:xfrm>
                <a:off x="1952665" y="2711009"/>
                <a:ext cx="1271827" cy="641653"/>
              </a:xfrm>
              <a:prstGeom prst="roundRect">
                <a:avLst/>
              </a:prstGeom>
              <a:solidFill>
                <a:srgbClr val="7030A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latin typeface="Raavi" panose="020B0502040204020203" pitchFamily="34" charset="0"/>
                    <a:ea typeface="Gulim" panose="020B0600000101010101" pitchFamily="34" charset="-127"/>
                    <a:cs typeface="Raavi" panose="020B0502040204020203" pitchFamily="34" charset="0"/>
                  </a:rPr>
                  <a:t>Software-Component </a:t>
                </a:r>
              </a:p>
              <a:p>
                <a:pPr algn="ctr"/>
                <a:r>
                  <a:rPr lang="en-US" sz="1400" dirty="0">
                    <a:latin typeface="Raavi" panose="020B0502040204020203" pitchFamily="34" charset="0"/>
                    <a:ea typeface="Gulim" panose="020B0600000101010101" pitchFamily="34" charset="-127"/>
                    <a:cs typeface="Raavi" panose="020B0502040204020203" pitchFamily="34" charset="0"/>
                  </a:rPr>
                  <a:t>Layer</a:t>
                </a:r>
              </a:p>
            </p:txBody>
          </p:sp>
          <p:cxnSp>
            <p:nvCxnSpPr>
              <p:cNvPr id="110" name="Elbow Connector 109"/>
              <p:cNvCxnSpPr>
                <a:stCxn id="109" idx="0"/>
                <a:endCxn id="104" idx="2"/>
              </p:cNvCxnSpPr>
              <p:nvPr/>
            </p:nvCxnSpPr>
            <p:spPr>
              <a:xfrm rot="5400000" flipH="1" flipV="1">
                <a:off x="2469345" y="2291473"/>
                <a:ext cx="538771" cy="300302"/>
              </a:xfrm>
              <a:prstGeom prst="bentConnector3">
                <a:avLst>
                  <a:gd name="adj1" fmla="val 50000"/>
                </a:avLst>
              </a:prstGeom>
              <a:ln/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</p:grpSp>
        <p:grpSp>
          <p:nvGrpSpPr>
            <p:cNvPr id="111" name="Group 110"/>
            <p:cNvGrpSpPr/>
            <p:nvPr/>
          </p:nvGrpSpPr>
          <p:grpSpPr>
            <a:xfrm>
              <a:off x="3335768" y="4534358"/>
              <a:ext cx="1729372" cy="1190543"/>
              <a:chOff x="2752880" y="2172238"/>
              <a:chExt cx="1729372" cy="1190543"/>
            </a:xfrm>
          </p:grpSpPr>
          <p:sp>
            <p:nvSpPr>
              <p:cNvPr id="112" name="Rounded Rectangle 111"/>
              <p:cNvSpPr/>
              <p:nvPr/>
            </p:nvSpPr>
            <p:spPr>
              <a:xfrm>
                <a:off x="3220283" y="2711009"/>
                <a:ext cx="1261969" cy="651772"/>
              </a:xfrm>
              <a:prstGeom prst="roundRect">
                <a:avLst/>
              </a:prstGeom>
              <a:solidFill>
                <a:srgbClr val="7030A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latin typeface="Raavi" panose="020B0502040204020203" pitchFamily="34" charset="0"/>
                    <a:ea typeface="Gulim" panose="020B0600000101010101" pitchFamily="34" charset="-127"/>
                    <a:cs typeface="Raavi" panose="020B0502040204020203" pitchFamily="34" charset="0"/>
                  </a:rPr>
                  <a:t>Cross-Component </a:t>
                </a:r>
                <a:r>
                  <a:rPr lang="en-US" sz="1400" dirty="0" smtClean="0">
                    <a:latin typeface="Raavi" panose="020B0502040204020203" pitchFamily="34" charset="0"/>
                    <a:ea typeface="Gulim" panose="020B0600000101010101" pitchFamily="34" charset="-127"/>
                    <a:cs typeface="Raavi" panose="020B0502040204020203" pitchFamily="34" charset="0"/>
                  </a:rPr>
                  <a:t>Layer</a:t>
                </a:r>
                <a:endParaRPr lang="en-US" sz="1400" dirty="0">
                  <a:latin typeface="Raavi" panose="020B0502040204020203" pitchFamily="34" charset="0"/>
                  <a:ea typeface="Gulim" panose="020B0600000101010101" pitchFamily="34" charset="-127"/>
                  <a:cs typeface="Raavi" panose="020B0502040204020203" pitchFamily="34" charset="0"/>
                </a:endParaRPr>
              </a:p>
            </p:txBody>
          </p:sp>
          <p:cxnSp>
            <p:nvCxnSpPr>
              <p:cNvPr id="113" name="Elbow Connector 112"/>
              <p:cNvCxnSpPr>
                <a:stCxn id="112" idx="0"/>
                <a:endCxn id="104" idx="2"/>
              </p:cNvCxnSpPr>
              <p:nvPr/>
            </p:nvCxnSpPr>
            <p:spPr>
              <a:xfrm rot="16200000" flipV="1">
                <a:off x="3032689" y="1892429"/>
                <a:ext cx="538771" cy="1098389"/>
              </a:xfrm>
              <a:prstGeom prst="bentConnector3">
                <a:avLst>
                  <a:gd name="adj1" fmla="val 50000"/>
                </a:avLst>
              </a:prstGeom>
              <a:ln/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</p:grpSp>
        <p:cxnSp>
          <p:nvCxnSpPr>
            <p:cNvPr id="116" name="Elbow Connector 115"/>
            <p:cNvCxnSpPr>
              <a:stCxn id="154" idx="0"/>
              <a:endCxn id="104" idx="2"/>
            </p:cNvCxnSpPr>
            <p:nvPr/>
          </p:nvCxnSpPr>
          <p:spPr>
            <a:xfrm rot="16200000" flipV="1">
              <a:off x="4289538" y="3580587"/>
              <a:ext cx="533712" cy="2441253"/>
            </a:xfrm>
            <a:prstGeom prst="bentConnector3">
              <a:avLst>
                <a:gd name="adj1" fmla="val 50000"/>
              </a:avLst>
            </a:prstGeom>
            <a:ln/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sp>
          <p:nvSpPr>
            <p:cNvPr id="154" name="Rounded Rectangle 153"/>
            <p:cNvSpPr/>
            <p:nvPr/>
          </p:nvSpPr>
          <p:spPr>
            <a:xfrm>
              <a:off x="5201889" y="5068070"/>
              <a:ext cx="1150261" cy="651772"/>
            </a:xfrm>
            <a:prstGeom prst="roundRect">
              <a:avLst/>
            </a:prstGeom>
            <a:solidFill>
              <a:srgbClr val="7030A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latin typeface="Raavi" panose="020B0502040204020203" pitchFamily="34" charset="0"/>
                  <a:ea typeface="Gulim" panose="020B0600000101010101" pitchFamily="34" charset="-127"/>
                  <a:cs typeface="Raavi" panose="020B0502040204020203" pitchFamily="34" charset="0"/>
                </a:rPr>
                <a:t>Application Layer</a:t>
              </a:r>
              <a:endParaRPr lang="en-US" sz="1400" dirty="0">
                <a:latin typeface="Raavi" panose="020B0502040204020203" pitchFamily="34" charset="0"/>
                <a:ea typeface="Gulim" panose="020B0600000101010101" pitchFamily="34" charset="-127"/>
                <a:cs typeface="Raavi" panose="020B0502040204020203" pitchFamily="34" charset="0"/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6428657" y="971709"/>
            <a:ext cx="4967238" cy="2694491"/>
            <a:chOff x="6428657" y="971709"/>
            <a:chExt cx="4967238" cy="2694491"/>
          </a:xfrm>
        </p:grpSpPr>
        <p:pic>
          <p:nvPicPr>
            <p:cNvPr id="207" name="Picture 20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694834" y="1030558"/>
              <a:ext cx="2701061" cy="2617554"/>
            </a:xfrm>
            <a:prstGeom prst="rect">
              <a:avLst/>
            </a:prstGeom>
          </p:spPr>
        </p:pic>
        <p:grpSp>
          <p:nvGrpSpPr>
            <p:cNvPr id="211" name="Group 210"/>
            <p:cNvGrpSpPr/>
            <p:nvPr/>
          </p:nvGrpSpPr>
          <p:grpSpPr>
            <a:xfrm>
              <a:off x="6546489" y="971709"/>
              <a:ext cx="2186365" cy="867313"/>
              <a:chOff x="2773026" y="2794693"/>
              <a:chExt cx="2186365" cy="867313"/>
            </a:xfrm>
          </p:grpSpPr>
          <p:pic>
            <p:nvPicPr>
              <p:cNvPr id="209" name="Picture 208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73026" y="2896450"/>
                <a:ext cx="2087880" cy="765556"/>
              </a:xfrm>
              <a:prstGeom prst="rect">
                <a:avLst/>
              </a:prstGeom>
            </p:spPr>
          </p:pic>
          <p:sp>
            <p:nvSpPr>
              <p:cNvPr id="210" name="Rectangle 209"/>
              <p:cNvSpPr/>
              <p:nvPr/>
            </p:nvSpPr>
            <p:spPr>
              <a:xfrm>
                <a:off x="4163980" y="2794693"/>
                <a:ext cx="79541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b="1" dirty="0">
                    <a:solidFill>
                      <a:schemeClr val="bg1"/>
                    </a:solidFill>
                    <a:latin typeface="High Tower Text" panose="02040502050506030303" pitchFamily="18" charset="0"/>
                    <a:ea typeface="Gulim" panose="020B0600000101010101" pitchFamily="34" charset="-127"/>
                  </a:rPr>
                  <a:t>1984 </a:t>
                </a:r>
              </a:p>
            </p:txBody>
          </p:sp>
        </p:grpSp>
        <p:sp>
          <p:nvSpPr>
            <p:cNvPr id="212" name="Rectangle 211"/>
            <p:cNvSpPr/>
            <p:nvPr/>
          </p:nvSpPr>
          <p:spPr>
            <a:xfrm>
              <a:off x="6428657" y="1807646"/>
              <a:ext cx="19720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>
                  <a:latin typeface="Raavi" panose="020B0502040204020203" pitchFamily="34" charset="0"/>
                  <a:ea typeface="Gulim" panose="020B0600000101010101" pitchFamily="34" charset="-127"/>
                  <a:cs typeface="Raavi" panose="020B0502040204020203" pitchFamily="34" charset="0"/>
                </a:rPr>
                <a:t>https://www.ioccc.org/</a:t>
              </a:r>
            </a:p>
          </p:txBody>
        </p:sp>
        <p:pic>
          <p:nvPicPr>
            <p:cNvPr id="206" name="Picture 205"/>
            <p:cNvPicPr>
              <a:picLocks noChangeAspect="1"/>
            </p:cNvPicPr>
            <p:nvPr/>
          </p:nvPicPr>
          <p:blipFill rotWithShape="1">
            <a:blip r:embed="rId6"/>
            <a:srcRect t="1951"/>
            <a:stretch/>
          </p:blipFill>
          <p:spPr>
            <a:xfrm>
              <a:off x="6588611" y="2059021"/>
              <a:ext cx="1828438" cy="160717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71004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819" y="1073717"/>
            <a:ext cx="4986528" cy="3727675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solidFill>
            <a:srgbClr val="90CEBF"/>
          </a:solidFill>
        </p:spPr>
        <p:txBody>
          <a:bodyPr>
            <a:normAutofit/>
          </a:bodyPr>
          <a:lstStyle/>
          <a:p>
            <a:r>
              <a:rPr lang="zh-CN" altLang="en-US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恶意用途：加壳</a:t>
            </a: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62" r="15564"/>
          <a:stretch/>
        </p:blipFill>
        <p:spPr>
          <a:xfrm>
            <a:off x="4987347" y="1063206"/>
            <a:ext cx="1489900" cy="127124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" name="Rectangle 8"/>
          <p:cNvSpPr/>
          <p:nvPr/>
        </p:nvSpPr>
        <p:spPr>
          <a:xfrm>
            <a:off x="838200" y="6504680"/>
            <a:ext cx="367280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latin typeface="Raavi" panose="020B0502040204020203" pitchFamily="34" charset="0"/>
                <a:ea typeface="Gulim" panose="020B0600000101010101" pitchFamily="34" charset="-127"/>
                <a:cs typeface="Raavi" panose="020B0502040204020203" pitchFamily="34" charset="0"/>
              </a:rPr>
              <a:t>http://www.freebuf.com/column/135722.html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711477" y="3289713"/>
            <a:ext cx="11186142" cy="3284823"/>
            <a:chOff x="711477" y="3289713"/>
            <a:chExt cx="11186142" cy="3284823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1477" y="4875185"/>
              <a:ext cx="5075983" cy="1699351"/>
            </a:xfrm>
            <a:prstGeom prst="rect">
              <a:avLst/>
            </a:prstGeom>
          </p:spPr>
        </p:pic>
        <p:pic>
          <p:nvPicPr>
            <p:cNvPr id="1026" name="Picture 2" descr="1_4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49294" y="3289713"/>
              <a:ext cx="5210175" cy="10096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1_5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49294" y="4850511"/>
              <a:ext cx="5648325" cy="17240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Rectangle 11"/>
            <p:cNvSpPr/>
            <p:nvPr/>
          </p:nvSpPr>
          <p:spPr>
            <a:xfrm>
              <a:off x="8406897" y="4301452"/>
              <a:ext cx="68159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 err="1" smtClean="0">
                  <a:latin typeface="Raavi" panose="020B0502040204020203" pitchFamily="34" charset="0"/>
                  <a:ea typeface="Gulim" panose="020B0600000101010101" pitchFamily="34" charset="-127"/>
                  <a:cs typeface="Raavi" panose="020B0502040204020203" pitchFamily="34" charset="0"/>
                </a:rPr>
                <a:t>t.wnry</a:t>
              </a:r>
              <a:endParaRPr lang="en-US" sz="1600" dirty="0">
                <a:latin typeface="Raavi" panose="020B0502040204020203" pitchFamily="34" charset="0"/>
                <a:ea typeface="Gulim" panose="020B0600000101010101" pitchFamily="34" charset="-127"/>
                <a:cs typeface="Raavi" panose="020B0502040204020203" pitchFamily="34" charset="0"/>
              </a:endParaRPr>
            </a:p>
          </p:txBody>
        </p:sp>
      </p:grpSp>
      <p:sp>
        <p:nvSpPr>
          <p:cNvPr id="10" name="Rounded Rectangle 9"/>
          <p:cNvSpPr/>
          <p:nvPr/>
        </p:nvSpPr>
        <p:spPr>
          <a:xfrm>
            <a:off x="6421829" y="4827313"/>
            <a:ext cx="5373931" cy="174455"/>
          </a:xfrm>
          <a:prstGeom prst="roundRect">
            <a:avLst/>
          </a:prstGeom>
          <a:solidFill>
            <a:srgbClr val="FF0000">
              <a:alpha val="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28575">
                <a:solidFill>
                  <a:srgbClr val="FF0000"/>
                </a:solidFill>
              </a:ln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70" b="38287"/>
          <a:stretch/>
        </p:blipFill>
        <p:spPr>
          <a:xfrm>
            <a:off x="6676328" y="1103642"/>
            <a:ext cx="4794256" cy="1933734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6692325" y="1148218"/>
            <a:ext cx="307808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Eternal Blue: </a:t>
            </a:r>
            <a:r>
              <a:rPr lang="en-US" sz="1600" dirty="0">
                <a:solidFill>
                  <a:schemeClr val="bg1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CVE-2017-0144</a:t>
            </a:r>
          </a:p>
        </p:txBody>
      </p:sp>
    </p:spTree>
    <p:extLst>
      <p:ext uri="{BB962C8B-B14F-4D97-AF65-F5344CB8AC3E}">
        <p14:creationId xmlns:p14="http://schemas.microsoft.com/office/powerpoint/2010/main" val="4156641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90CEBF"/>
          </a:solidFill>
        </p:spPr>
        <p:txBody>
          <a:bodyPr>
            <a:normAutofit/>
          </a:bodyPr>
          <a:lstStyle/>
          <a:p>
            <a:r>
              <a:rPr lang="zh-CN" altLang="en-US" dirty="0" smtClean="0">
                <a:latin typeface="Microsoft YaHei" panose="020B0503020204020204" pitchFamily="34" charset="-122"/>
                <a:ea typeface="Microsoft YaHei" panose="020B0503020204020204" pitchFamily="34" charset="-122"/>
                <a:cs typeface="Microsoft Himalaya" panose="01010100010101010101" pitchFamily="2" charset="0"/>
              </a:rPr>
              <a:t>符号执行</a:t>
            </a:r>
            <a:r>
              <a:rPr lang="zh-CN" altLang="en-US" dirty="0" smtClean="0">
                <a:latin typeface="Microsoft YaHei" panose="020B0503020204020204" pitchFamily="34" charset="-122"/>
                <a:cs typeface="Microsoft Himalaya" panose="01010100010101010101" pitchFamily="2" charset="0"/>
              </a:rPr>
              <a:t>用</a:t>
            </a:r>
            <a:r>
              <a:rPr lang="zh-CN" altLang="en-US" dirty="0">
                <a:latin typeface="Microsoft YaHei" panose="020B0503020204020204" pitchFamily="34" charset="-122"/>
                <a:cs typeface="Microsoft Himalaya" panose="01010100010101010101" pitchFamily="2" charset="0"/>
              </a:rPr>
              <a:t>于</a:t>
            </a:r>
            <a:r>
              <a:rPr lang="zh-CN" altLang="en-US" dirty="0" smtClean="0">
                <a:latin typeface="Microsoft YaHei" panose="020B0503020204020204" pitchFamily="34" charset="-122"/>
                <a:cs typeface="Microsoft Himalaya" panose="01010100010101010101" pitchFamily="2" charset="0"/>
              </a:rPr>
              <a:t>代码逆混淆</a:t>
            </a: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  <a:cs typeface="Microsoft Himalaya" panose="01010100010101010101" pitchFamily="2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4EA00-9C52-4335-8AD4-81E08D686E1F}" type="slidenum">
              <a:rPr lang="zh-CN" altLang="en-US" smtClean="0"/>
              <a:t>7</a:t>
            </a:fld>
            <a:endParaRPr lang="zh-CN" altLang="en-US" dirty="0"/>
          </a:p>
        </p:txBody>
      </p:sp>
      <p:graphicFrame>
        <p:nvGraphicFramePr>
          <p:cNvPr id="54" name="Table 5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2190364"/>
              </p:ext>
            </p:extLst>
          </p:nvPr>
        </p:nvGraphicFramePr>
        <p:xfrm>
          <a:off x="766026" y="1386544"/>
          <a:ext cx="10587774" cy="4712504"/>
        </p:xfrm>
        <a:graphic>
          <a:graphicData uri="http://schemas.openxmlformats.org/drawingml/2006/table">
            <a:tbl>
              <a:tblPr firstRow="1" bandRow="1"/>
              <a:tblGrid>
                <a:gridCol w="173368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740324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450848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3720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zh-CN" altLang="en-US" sz="1600" b="1" i="0" u="none" strike="noStrike" cap="none" baseline="0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Microsoft Himalaya" panose="01010100010101010101" pitchFamily="2" charset="0"/>
                          <a:sym typeface="Arial"/>
                        </a:rPr>
                        <a:t>论文</a:t>
                      </a:r>
                      <a:endParaRPr lang="en-US" sz="1600" dirty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Microsoft Himalaya" panose="01010100010101010101" pitchFamily="2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rgbClr val="1A9988"/>
                      </a:solidFill>
                    </a:lnT>
                    <a:lnB w="12700" cmpd="sng">
                      <a:solidFill>
                        <a:srgbClr val="1A9988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zh-CN" altLang="en-US" sz="1600" b="1" i="0" u="none" strike="noStrike" cap="none" baseline="0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Microsoft Himalaya" panose="01010100010101010101" pitchFamily="2" charset="0"/>
                          <a:sym typeface="Arial"/>
                        </a:rPr>
                        <a:t>标题</a:t>
                      </a:r>
                      <a:endParaRPr lang="en-US" sz="1600" dirty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Microsoft Himalaya" panose="01010100010101010101" pitchFamily="2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rgbClr val="1A9988"/>
                      </a:solidFill>
                    </a:lnT>
                    <a:lnB w="12700" cmpd="sng">
                      <a:solidFill>
                        <a:srgbClr val="1A9988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Microsoft Himalaya" panose="01010100010101010101" pitchFamily="2" charset="0"/>
                        </a:rPr>
                        <a:t>SE</a:t>
                      </a:r>
                      <a:r>
                        <a:rPr lang="zh-CN" altLang="en-US" sz="1600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Microsoft Himalaya" panose="01010100010101010101" pitchFamily="2" charset="0"/>
                        </a:rPr>
                        <a:t>工具</a:t>
                      </a:r>
                      <a:endParaRPr lang="en-US" sz="1600" dirty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Microsoft Himalaya" panose="01010100010101010101" pitchFamily="2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rgbClr val="1A9988"/>
                      </a:solidFill>
                    </a:lnT>
                    <a:lnB w="12700" cmpd="sng">
                      <a:solidFill>
                        <a:srgbClr val="1A9988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20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600" b="0" i="0" u="none" strike="noStrike" cap="none" baseline="0" dirty="0">
                          <a:solidFill>
                            <a:schemeClr val="tx1"/>
                          </a:solidFill>
                          <a:latin typeface="Raleway" panose="020B0604020202020204" charset="0"/>
                          <a:ea typeface="+mn-ea"/>
                          <a:cs typeface="+mn-cs"/>
                          <a:sym typeface="Arial"/>
                        </a:rPr>
                        <a:t>Guillot’2010</a:t>
                      </a:r>
                      <a:endParaRPr lang="en-US" sz="1600" dirty="0">
                        <a:solidFill>
                          <a:schemeClr val="tx1"/>
                        </a:solidFill>
                        <a:latin typeface="Raleway" panose="020B060402020202020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rgbClr val="1A9988"/>
                      </a:solidFill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998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Raleway" panose="020B0604020202020204" charset="0"/>
                        </a:rPr>
                        <a:t>Automatic binary </a:t>
                      </a:r>
                      <a:r>
                        <a:rPr lang="en-US" sz="1600" dirty="0" err="1">
                          <a:solidFill>
                            <a:schemeClr val="tx1"/>
                          </a:solidFill>
                          <a:latin typeface="Raleway" panose="020B0604020202020204" charset="0"/>
                        </a:rPr>
                        <a:t>deobfuscation</a:t>
                      </a:r>
                      <a:endParaRPr lang="en-US" sz="1600" dirty="0">
                        <a:solidFill>
                          <a:schemeClr val="tx1"/>
                        </a:solidFill>
                        <a:latin typeface="Raleway" panose="020B060402020202020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rgbClr val="1A9988"/>
                      </a:solidFill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998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Raleway" panose="020B0604020202020204" charset="0"/>
                        </a:rPr>
                        <a:t>N/A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rgbClr val="1A9988"/>
                      </a:solidFill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998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20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Raleway" panose="020B0604020202020204" charset="0"/>
                        </a:rPr>
                        <a:t>Ming’2015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Raleway" panose="020B0604020202020204" charset="0"/>
                        </a:rPr>
                        <a:t>LOOP: Logic-oriented opaque predicate detection in obfuscated binary code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Raleway" panose="020B0604020202020204" charset="0"/>
                        </a:rPr>
                        <a:t>BAP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20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Raleway" panose="020B0604020202020204" charset="0"/>
                        </a:rPr>
                        <a:t>Yadegari’2015a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998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Raleway" panose="020B0604020202020204" charset="0"/>
                        </a:rPr>
                        <a:t>A generic approach to automatic </a:t>
                      </a:r>
                      <a:r>
                        <a:rPr lang="en-US" sz="1600" dirty="0" err="1">
                          <a:solidFill>
                            <a:schemeClr val="tx1"/>
                          </a:solidFill>
                          <a:latin typeface="Raleway" panose="020B0604020202020204" charset="0"/>
                        </a:rPr>
                        <a:t>deobfuscation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latin typeface="Raleway" panose="020B0604020202020204" charset="0"/>
                        </a:rPr>
                        <a:t> of executable code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998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latin typeface="Raleway" panose="020B0604020202020204" charset="0"/>
                        </a:rPr>
                        <a:t>N/A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998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20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Raleway" panose="020B0604020202020204" charset="0"/>
                        </a:rPr>
                        <a:t>Yadegari’2015b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Raleway" panose="020B0604020202020204" charset="0"/>
                        </a:rPr>
                        <a:t>Symbolic execution of obfuscated code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latin typeface="Raleway" panose="020B0604020202020204" charset="0"/>
                        </a:rPr>
                        <a:t>N/A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62006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Raleway" panose="020B0604020202020204" charset="0"/>
                        </a:rPr>
                        <a:t>Banescu’2015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998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Raleway" panose="020B0604020202020204" charset="0"/>
                        </a:rPr>
                        <a:t>A framework for measuring software obfuscation resilience against automated attacks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998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Raleway" panose="020B0604020202020204" charset="0"/>
                        </a:rPr>
                        <a:t>KLEE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998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62006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Raleway" panose="020B0604020202020204" charset="0"/>
                        </a:rPr>
                        <a:t>Xu’2017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Raleway" panose="020B0604020202020204" charset="0"/>
                        </a:rPr>
                        <a:t>Cryptographic function detection in obfuscated binaries via bit-precise symbolic loop mapping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Raleway" panose="020B0604020202020204" charset="0"/>
                        </a:rPr>
                        <a:t>BAP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62006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Raleway" panose="020B0604020202020204" charset="0"/>
                        </a:rPr>
                        <a:t>Bardin’2017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998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Raleway" panose="020B0604020202020204" charset="0"/>
                        </a:rPr>
                        <a:t>Backward-bounded </a:t>
                      </a:r>
                      <a:r>
                        <a:rPr lang="en-US" sz="1600" dirty="0" err="1">
                          <a:solidFill>
                            <a:schemeClr val="tx1"/>
                          </a:solidFill>
                          <a:latin typeface="Raleway" panose="020B0604020202020204" charset="0"/>
                        </a:rPr>
                        <a:t>dse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latin typeface="Raleway" panose="020B0604020202020204" charset="0"/>
                        </a:rPr>
                        <a:t>: Targeting infeasibility questions on obfuscated codes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998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Raleway" panose="020B0604020202020204" charset="0"/>
                        </a:rPr>
                        <a:t>BINSEC/SE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998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62006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Raleway" panose="020B0604020202020204" charset="0"/>
                        </a:rPr>
                        <a:t>David’2017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Raleway" panose="020B0604020202020204" charset="0"/>
                        </a:rPr>
                        <a:t>Formal approaches for automatic </a:t>
                      </a:r>
                      <a:r>
                        <a:rPr lang="en-US" sz="1600" dirty="0" err="1">
                          <a:solidFill>
                            <a:schemeClr val="tx1"/>
                          </a:solidFill>
                          <a:latin typeface="Raleway" panose="020B0604020202020204" charset="0"/>
                        </a:rPr>
                        <a:t>deobfuscation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latin typeface="Raleway" panose="020B0604020202020204" charset="0"/>
                        </a:rPr>
                        <a:t> and reverse-engineering of protected codes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Raleway" panose="020B0604020202020204" charset="0"/>
                        </a:rPr>
                        <a:t>BINSEC/SE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3720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Raleway" panose="020B0604020202020204" charset="0"/>
                        </a:rPr>
                        <a:t>Xu’2018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solidFill>
                        <a:srgbClr val="1A9988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998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600" dirty="0" err="1">
                          <a:solidFill>
                            <a:schemeClr val="tx1"/>
                          </a:solidFill>
                          <a:latin typeface="Raleway" panose="020B0604020202020204" charset="0"/>
                        </a:rPr>
                        <a:t>Vmhunt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latin typeface="Raleway" panose="020B0604020202020204" charset="0"/>
                        </a:rPr>
                        <a:t>: A verifiable approach to partially-virtualized binary code simplification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solidFill>
                        <a:srgbClr val="1A9988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998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Raleway" panose="020B0604020202020204" charset="0"/>
                        </a:rPr>
                        <a:t>BAP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solidFill>
                        <a:srgbClr val="1A9988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998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6" name="Rounded Rectangle 5"/>
          <p:cNvSpPr/>
          <p:nvPr/>
        </p:nvSpPr>
        <p:spPr>
          <a:xfrm>
            <a:off x="838200" y="2547939"/>
            <a:ext cx="10200861" cy="301278"/>
          </a:xfrm>
          <a:prstGeom prst="roundRect">
            <a:avLst/>
          </a:prstGeom>
          <a:solidFill>
            <a:srgbClr val="FF0000">
              <a:alpha val="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28575">
                <a:solidFill>
                  <a:srgbClr val="FF0000"/>
                </a:solidFill>
              </a:ln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838200" y="3881375"/>
            <a:ext cx="10200861" cy="566253"/>
          </a:xfrm>
          <a:prstGeom prst="roundRect">
            <a:avLst/>
          </a:prstGeom>
          <a:solidFill>
            <a:srgbClr val="FF0000">
              <a:alpha val="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28575">
                <a:solidFill>
                  <a:srgbClr val="FF0000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331391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安全问题</a:t>
            </a:r>
            <a:r>
              <a:rPr lang="zh-CN" altLang="en-US" dirty="0" smtClean="0"/>
              <a:t>举例</a:t>
            </a:r>
            <a:r>
              <a:rPr lang="en-US" altLang="zh-CN" dirty="0" smtClean="0"/>
              <a:t>1</a:t>
            </a:r>
            <a:r>
              <a:rPr lang="zh-CN" altLang="en-US" dirty="0" smtClean="0"/>
              <a:t>：</a:t>
            </a:r>
            <a:r>
              <a:rPr lang="en-US" altLang="zh-CN" dirty="0" err="1" smtClean="0"/>
              <a:t>Crackme</a:t>
            </a:r>
            <a:endParaRPr lang="en-US" dirty="0"/>
          </a:p>
        </p:txBody>
      </p:sp>
      <p:sp>
        <p:nvSpPr>
          <p:cNvPr id="3" name="Text Placeholder 9"/>
          <p:cNvSpPr txBox="1">
            <a:spLocks/>
          </p:cNvSpPr>
          <p:nvPr/>
        </p:nvSpPr>
        <p:spPr>
          <a:xfrm>
            <a:off x="838200" y="1462202"/>
            <a:ext cx="10626150" cy="47261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Raavi" panose="020B0502040204020203" pitchFamily="34" charset="0"/>
                <a:ea typeface="Microsoft YaHe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Raavi" panose="020B0502040204020203" pitchFamily="34" charset="0"/>
                <a:ea typeface="Microsoft YaHe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Raavi" panose="020B0502040204020203" pitchFamily="34" charset="0"/>
                <a:ea typeface="Microsoft YaHe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Raavi" panose="020B0502040204020203" pitchFamily="34" charset="0"/>
                <a:ea typeface="Microsoft YaHe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Raavi" panose="020B0502040204020203" pitchFamily="34" charset="0"/>
                <a:ea typeface="Microsoft YaHe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solidFill>
                  <a:schemeClr val="tx2">
                    <a:lumMod val="10000"/>
                  </a:schemeClr>
                </a:solidFill>
              </a:rPr>
              <a:t>CTF </a:t>
            </a:r>
            <a:r>
              <a:rPr lang="zh-CN" altLang="en-US" sz="2000" dirty="0" smtClean="0">
                <a:solidFill>
                  <a:schemeClr val="tx2">
                    <a:lumMod val="10000"/>
                  </a:schemeClr>
                </a:solidFill>
              </a:rPr>
              <a:t>题目</a:t>
            </a:r>
            <a:r>
              <a:rPr lang="en-US" sz="2000" dirty="0" smtClean="0">
                <a:solidFill>
                  <a:schemeClr val="tx2">
                    <a:lumMod val="10000"/>
                  </a:schemeClr>
                </a:solidFill>
              </a:rPr>
              <a:t>: </a:t>
            </a:r>
            <a:r>
              <a:rPr lang="en-US" sz="2000" u="sng" dirty="0" smtClean="0">
                <a:solidFill>
                  <a:schemeClr val="tx2">
                    <a:lumMod val="10000"/>
                  </a:schemeClr>
                </a:solidFill>
                <a:hlinkClick r:id="rId2"/>
              </a:rPr>
              <a:t>https://github.com/angr/angr-doc/tree/master/examples/fauxware</a:t>
            </a:r>
            <a:endParaRPr lang="en-US" sz="2000" u="sng" dirty="0" smtClean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4" name="Google Shape;187;p20">
            <a:extLst>
              <a:ext uri="{FF2B5EF4-FFF2-40B4-BE49-F238E27FC236}">
                <a16:creationId xmlns="" xmlns:a16="http://schemas.microsoft.com/office/drawing/2014/main" id="{69CFE584-C3D1-49A6-9CC1-588BE52C9208}"/>
              </a:ext>
            </a:extLst>
          </p:cNvPr>
          <p:cNvSpPr txBox="1"/>
          <p:nvPr/>
        </p:nvSpPr>
        <p:spPr>
          <a:xfrm>
            <a:off x="838200" y="6149999"/>
            <a:ext cx="9503030" cy="447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sz="1100" dirty="0">
                <a:solidFill>
                  <a:srgbClr val="999999"/>
                </a:solidFill>
              </a:rPr>
              <a:t>* Intel(R) Core(TM) i7-8086K CPU @ 4.00GHz, 16GB DDR4 RAM, Debian Stretch; </a:t>
            </a:r>
            <a:r>
              <a:rPr lang="en-US" sz="1100" dirty="0">
                <a:solidFill>
                  <a:srgbClr val="999999"/>
                </a:solidFill>
              </a:rPr>
              <a:t>angr version: 8.18.10.25</a:t>
            </a:r>
          </a:p>
          <a:p>
            <a:pPr lvl="0"/>
            <a:r>
              <a:rPr lang="en-US" sz="1100" dirty="0" smtClean="0">
                <a:solidFill>
                  <a:srgbClr val="999999"/>
                </a:solidFill>
              </a:rPr>
              <a:t>* </a:t>
            </a:r>
            <a:r>
              <a:rPr lang="en-US" sz="1100" dirty="0">
                <a:solidFill>
                  <a:srgbClr val="999999"/>
                </a:solidFill>
              </a:rPr>
              <a:t>OLLVM version: 3.6.1</a:t>
            </a:r>
            <a:endParaRPr sz="1100" dirty="0">
              <a:solidFill>
                <a:srgbClr val="999999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920496" y="1934817"/>
            <a:ext cx="10433304" cy="30469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char *sneaky = "</a:t>
            </a:r>
            <a:r>
              <a:rPr lang="en-US" sz="16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SOSNEAKY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";</a:t>
            </a:r>
          </a:p>
          <a:p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authenticate(char *username, char *password)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char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stored_pw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[9];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stored_pw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[8] = 0;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pwfile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16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if (</a:t>
            </a:r>
            <a:r>
              <a:rPr lang="en-US" sz="1600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strcmp</a:t>
            </a:r>
            <a:r>
              <a:rPr lang="en-US" sz="16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(password, sneaky) == 0) return 1;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pwfile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= open(username, O_RDONLY);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read(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pwfile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stored_pw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, 8);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if (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strcmp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(password,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stored_pw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) == 0) return 1;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return 0;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6" name="Text Placeholder 9"/>
          <p:cNvSpPr txBox="1">
            <a:spLocks/>
          </p:cNvSpPr>
          <p:nvPr/>
        </p:nvSpPr>
        <p:spPr>
          <a:xfrm>
            <a:off x="727650" y="5111064"/>
            <a:ext cx="10626150" cy="74639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Raavi" panose="020B0502040204020203" pitchFamily="34" charset="0"/>
                <a:ea typeface="Microsoft YaHe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Raavi" panose="020B0502040204020203" pitchFamily="34" charset="0"/>
                <a:ea typeface="Microsoft YaHe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Raavi" panose="020B0502040204020203" pitchFamily="34" charset="0"/>
                <a:ea typeface="Microsoft YaHe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Raavi" panose="020B0502040204020203" pitchFamily="34" charset="0"/>
                <a:ea typeface="Microsoft YaHe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Raavi" panose="020B0502040204020203" pitchFamily="34" charset="0"/>
                <a:ea typeface="Microsoft YaHe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err="1" smtClean="0">
                <a:solidFill>
                  <a:srgbClr val="FF0000"/>
                </a:solidFill>
              </a:rPr>
              <a:t>angr</a:t>
            </a:r>
            <a:r>
              <a:rPr lang="zh-CN" altLang="en-US" sz="2000" dirty="0" smtClean="0">
                <a:solidFill>
                  <a:srgbClr val="FF0000"/>
                </a:solidFill>
              </a:rPr>
              <a:t>破解用了</a:t>
            </a:r>
            <a:r>
              <a:rPr lang="en-US" sz="2000" dirty="0" smtClean="0">
                <a:solidFill>
                  <a:srgbClr val="FF0000"/>
                </a:solidFill>
              </a:rPr>
              <a:t>1.669 </a:t>
            </a:r>
            <a:r>
              <a:rPr lang="zh-CN" altLang="en-US" sz="2000" dirty="0" smtClean="0">
                <a:solidFill>
                  <a:srgbClr val="FF0000"/>
                </a:solidFill>
              </a:rPr>
              <a:t>秒</a:t>
            </a:r>
            <a:endParaRPr lang="en-US" altLang="zh-CN" sz="2000" dirty="0" smtClean="0">
              <a:solidFill>
                <a:srgbClr val="FF0000"/>
              </a:solidFill>
            </a:endParaRPr>
          </a:p>
          <a:p>
            <a:r>
              <a:rPr lang="zh-CN" altLang="en-US" sz="2000" dirty="0" smtClean="0">
                <a:solidFill>
                  <a:srgbClr val="FF0000"/>
                </a:solidFill>
              </a:rPr>
              <a:t>使用</a:t>
            </a:r>
            <a:r>
              <a:rPr lang="en" sz="2000" dirty="0" smtClean="0">
                <a:solidFill>
                  <a:srgbClr val="FF0000"/>
                </a:solidFill>
              </a:rPr>
              <a:t>Obfuscator-LLVM</a:t>
            </a:r>
            <a:r>
              <a:rPr lang="zh-CN" altLang="en-US" sz="2000" dirty="0" smtClean="0">
                <a:solidFill>
                  <a:srgbClr val="FF0000"/>
                </a:solidFill>
              </a:rPr>
              <a:t>混淆后，</a:t>
            </a:r>
            <a:r>
              <a:rPr lang="en-US" altLang="zh-CN" sz="2000" dirty="0" err="1" smtClean="0">
                <a:solidFill>
                  <a:srgbClr val="FF0000"/>
                </a:solidFill>
              </a:rPr>
              <a:t>angr</a:t>
            </a:r>
            <a:r>
              <a:rPr lang="zh-CN" altLang="en-US" sz="2000" dirty="0" smtClean="0">
                <a:solidFill>
                  <a:srgbClr val="FF0000"/>
                </a:solidFill>
              </a:rPr>
              <a:t>仍然在</a:t>
            </a:r>
            <a:r>
              <a:rPr lang="en-US" altLang="zh-CN" sz="2000" dirty="0" smtClean="0">
                <a:solidFill>
                  <a:srgbClr val="FF0000"/>
                </a:solidFill>
              </a:rPr>
              <a:t>1.737</a:t>
            </a:r>
            <a:r>
              <a:rPr lang="zh-CN" altLang="en-US" sz="2000" dirty="0" smtClean="0">
                <a:solidFill>
                  <a:srgbClr val="FF0000"/>
                </a:solidFill>
              </a:rPr>
              <a:t>秒破解正确</a:t>
            </a:r>
            <a:endParaRPr 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3213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安全问题</a:t>
            </a:r>
            <a:r>
              <a:rPr lang="zh-CN" altLang="en-US" dirty="0" smtClean="0"/>
              <a:t>举例</a:t>
            </a:r>
            <a:r>
              <a:rPr lang="en-US" altLang="zh-CN" dirty="0" smtClean="0"/>
              <a:t>2</a:t>
            </a:r>
            <a:r>
              <a:rPr lang="zh-CN" altLang="en-US" dirty="0" smtClean="0"/>
              <a:t>：</a:t>
            </a:r>
            <a:r>
              <a:rPr lang="en-US" altLang="zh-CN" dirty="0" smtClean="0"/>
              <a:t>Opaque Predicate</a:t>
            </a:r>
            <a:endParaRPr lang="en-US" dirty="0">
              <a:ea typeface="Cambria Math" panose="02040503050406030204" pitchFamily="18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4EA00-9C52-4335-8AD4-81E08D686E1F}" type="slidenum">
              <a:rPr lang="zh-CN" altLang="en-US" smtClean="0"/>
              <a:t>9</a:t>
            </a:fld>
            <a:endParaRPr lang="zh-CN" altLang="en-US"/>
          </a:p>
        </p:txBody>
      </p:sp>
      <p:sp>
        <p:nvSpPr>
          <p:cNvPr id="23" name="Rectangle 22"/>
          <p:cNvSpPr/>
          <p:nvPr/>
        </p:nvSpPr>
        <p:spPr>
          <a:xfrm>
            <a:off x="1214333" y="2546319"/>
            <a:ext cx="7936593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ea typeface="Cambria Math" panose="02040503050406030204" pitchFamily="18" charset="0"/>
                <a:cs typeface="Consolas" panose="020B0609020204030204" pitchFamily="49" charset="0"/>
              </a:rPr>
              <a:t>@x7 = common global i32 0</a:t>
            </a:r>
          </a:p>
          <a:p>
            <a:r>
              <a:rPr lang="en-US" dirty="0">
                <a:latin typeface="Consolas" panose="020B0609020204030204" pitchFamily="49" charset="0"/>
                <a:ea typeface="Cambria Math" panose="02040503050406030204" pitchFamily="18" charset="0"/>
                <a:cs typeface="Consolas" panose="020B0609020204030204" pitchFamily="49" charset="0"/>
              </a:rPr>
              <a:t>@y8 = common global i32 0</a:t>
            </a:r>
          </a:p>
          <a:p>
            <a:r>
              <a:rPr lang="en-US" dirty="0">
                <a:latin typeface="Consolas" panose="020B0609020204030204" pitchFamily="49" charset="0"/>
                <a:ea typeface="Cambria Math" panose="02040503050406030204" pitchFamily="18" charset="0"/>
                <a:cs typeface="Consolas" panose="020B0609020204030204" pitchFamily="49" charset="0"/>
              </a:rPr>
              <a:t>…</a:t>
            </a:r>
          </a:p>
          <a:p>
            <a:r>
              <a:rPr lang="en-US" dirty="0">
                <a:latin typeface="Consolas" panose="020B0609020204030204" pitchFamily="49" charset="0"/>
                <a:ea typeface="Cambria Math" panose="02040503050406030204" pitchFamily="18" charset="0"/>
                <a:cs typeface="Consolas" panose="020B0609020204030204" pitchFamily="49" charset="0"/>
              </a:rPr>
              <a:t>define i32 @main() #0 {</a:t>
            </a:r>
          </a:p>
          <a:p>
            <a:r>
              <a:rPr lang="en-US" dirty="0">
                <a:latin typeface="Consolas" panose="020B0609020204030204" pitchFamily="49" charset="0"/>
                <a:ea typeface="Cambria Math" panose="02040503050406030204" pitchFamily="18" charset="0"/>
                <a:cs typeface="Consolas" panose="020B0609020204030204" pitchFamily="49" charset="0"/>
              </a:rPr>
              <a:t>  %1 = load i32* @x7</a:t>
            </a:r>
          </a:p>
          <a:p>
            <a:r>
              <a:rPr lang="en-US" dirty="0">
                <a:latin typeface="Consolas" panose="020B0609020204030204" pitchFamily="49" charset="0"/>
                <a:ea typeface="Cambria Math" panose="02040503050406030204" pitchFamily="18" charset="0"/>
                <a:cs typeface="Consolas" panose="020B0609020204030204" pitchFamily="49" charset="0"/>
              </a:rPr>
              <a:t>  %2 = load i32* @y8</a:t>
            </a:r>
          </a:p>
          <a:p>
            <a:r>
              <a:rPr lang="en-US" dirty="0">
                <a:latin typeface="Consolas" panose="020B0609020204030204" pitchFamily="49" charset="0"/>
                <a:ea typeface="Cambria Math" panose="02040503050406030204" pitchFamily="18" charset="0"/>
                <a:cs typeface="Consolas" panose="020B0609020204030204" pitchFamily="49" charset="0"/>
              </a:rPr>
              <a:t>  %3 = sub i32 %1, 1</a:t>
            </a:r>
          </a:p>
          <a:p>
            <a:r>
              <a:rPr lang="en-US" dirty="0">
                <a:latin typeface="Consolas" panose="020B0609020204030204" pitchFamily="49" charset="0"/>
                <a:ea typeface="Cambria Math" panose="02040503050406030204" pitchFamily="18" charset="0"/>
                <a:cs typeface="Consolas" panose="020B0609020204030204" pitchFamily="49" charset="0"/>
              </a:rPr>
              <a:t>  %4 = </a:t>
            </a:r>
            <a:r>
              <a:rPr lang="en-US" dirty="0" err="1">
                <a:latin typeface="Consolas" panose="020B0609020204030204" pitchFamily="49" charset="0"/>
                <a:ea typeface="Cambria Math" panose="02040503050406030204" pitchFamily="18" charset="0"/>
                <a:cs typeface="Consolas" panose="020B0609020204030204" pitchFamily="49" charset="0"/>
              </a:rPr>
              <a:t>mul</a:t>
            </a:r>
            <a:r>
              <a:rPr lang="en-US" dirty="0">
                <a:latin typeface="Consolas" panose="020B0609020204030204" pitchFamily="49" charset="0"/>
                <a:ea typeface="Cambria Math" panose="02040503050406030204" pitchFamily="18" charset="0"/>
                <a:cs typeface="Consolas" panose="020B0609020204030204" pitchFamily="49" charset="0"/>
              </a:rPr>
              <a:t> i32 %1, %3</a:t>
            </a:r>
          </a:p>
          <a:p>
            <a:r>
              <a:rPr lang="en-US" dirty="0">
                <a:latin typeface="Consolas" panose="020B0609020204030204" pitchFamily="49" charset="0"/>
                <a:ea typeface="Cambria Math" panose="02040503050406030204" pitchFamily="18" charset="0"/>
                <a:cs typeface="Consolas" panose="020B0609020204030204" pitchFamily="49" charset="0"/>
              </a:rPr>
              <a:t>  %5 = </a:t>
            </a:r>
            <a:r>
              <a:rPr lang="en-US" dirty="0" err="1">
                <a:latin typeface="Consolas" panose="020B0609020204030204" pitchFamily="49" charset="0"/>
                <a:ea typeface="Cambria Math" panose="02040503050406030204" pitchFamily="18" charset="0"/>
                <a:cs typeface="Consolas" panose="020B0609020204030204" pitchFamily="49" charset="0"/>
              </a:rPr>
              <a:t>urem</a:t>
            </a:r>
            <a:r>
              <a:rPr lang="en-US" dirty="0">
                <a:latin typeface="Consolas" panose="020B0609020204030204" pitchFamily="49" charset="0"/>
                <a:ea typeface="Cambria Math" panose="02040503050406030204" pitchFamily="18" charset="0"/>
                <a:cs typeface="Consolas" panose="020B0609020204030204" pitchFamily="49" charset="0"/>
              </a:rPr>
              <a:t> i32 %4, 2</a:t>
            </a:r>
          </a:p>
          <a:p>
            <a:r>
              <a:rPr lang="en-US" dirty="0">
                <a:latin typeface="Consolas" panose="020B0609020204030204" pitchFamily="49" charset="0"/>
                <a:ea typeface="Cambria Math" panose="02040503050406030204" pitchFamily="18" charset="0"/>
                <a:cs typeface="Consolas" panose="020B0609020204030204" pitchFamily="49" charset="0"/>
              </a:rPr>
              <a:t>  %6 = </a:t>
            </a:r>
            <a:r>
              <a:rPr lang="en-US" dirty="0" err="1">
                <a:latin typeface="Consolas" panose="020B0609020204030204" pitchFamily="49" charset="0"/>
                <a:ea typeface="Cambria Math" panose="02040503050406030204" pitchFamily="18" charset="0"/>
                <a:cs typeface="Consolas" panose="020B0609020204030204" pitchFamily="49" charset="0"/>
              </a:rPr>
              <a:t>icmp</a:t>
            </a:r>
            <a:r>
              <a:rPr lang="en-US" dirty="0">
                <a:latin typeface="Consolas" panose="020B0609020204030204" pitchFamily="49" charset="0"/>
                <a:ea typeface="Cambria Math" panose="02040503050406030204" pitchFamily="18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ea typeface="Cambria Math" panose="02040503050406030204" pitchFamily="18" charset="0"/>
                <a:cs typeface="Consolas" panose="020B0609020204030204" pitchFamily="49" charset="0"/>
              </a:rPr>
              <a:t>eq</a:t>
            </a:r>
            <a:r>
              <a:rPr lang="en-US" dirty="0">
                <a:latin typeface="Consolas" panose="020B0609020204030204" pitchFamily="49" charset="0"/>
                <a:ea typeface="Cambria Math" panose="02040503050406030204" pitchFamily="18" charset="0"/>
                <a:cs typeface="Consolas" panose="020B0609020204030204" pitchFamily="49" charset="0"/>
              </a:rPr>
              <a:t> i32 %5, 0</a:t>
            </a:r>
          </a:p>
          <a:p>
            <a:r>
              <a:rPr lang="en-US" dirty="0">
                <a:latin typeface="Consolas" panose="020B0609020204030204" pitchFamily="49" charset="0"/>
                <a:ea typeface="Cambria Math" panose="02040503050406030204" pitchFamily="18" charset="0"/>
                <a:cs typeface="Consolas" panose="020B0609020204030204" pitchFamily="49" charset="0"/>
              </a:rPr>
              <a:t>  %7 = </a:t>
            </a:r>
            <a:r>
              <a:rPr lang="en-US" dirty="0" err="1">
                <a:latin typeface="Consolas" panose="020B0609020204030204" pitchFamily="49" charset="0"/>
                <a:ea typeface="Cambria Math" panose="02040503050406030204" pitchFamily="18" charset="0"/>
                <a:cs typeface="Consolas" panose="020B0609020204030204" pitchFamily="49" charset="0"/>
              </a:rPr>
              <a:t>icmp</a:t>
            </a:r>
            <a:r>
              <a:rPr lang="en-US" dirty="0">
                <a:latin typeface="Consolas" panose="020B0609020204030204" pitchFamily="49" charset="0"/>
                <a:ea typeface="Cambria Math" panose="02040503050406030204" pitchFamily="18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ea typeface="Cambria Math" panose="02040503050406030204" pitchFamily="18" charset="0"/>
                <a:cs typeface="Consolas" panose="020B0609020204030204" pitchFamily="49" charset="0"/>
              </a:rPr>
              <a:t>slt</a:t>
            </a:r>
            <a:r>
              <a:rPr lang="en-US" dirty="0">
                <a:latin typeface="Consolas" panose="020B0609020204030204" pitchFamily="49" charset="0"/>
                <a:ea typeface="Cambria Math" panose="02040503050406030204" pitchFamily="18" charset="0"/>
                <a:cs typeface="Consolas" panose="020B0609020204030204" pitchFamily="49" charset="0"/>
              </a:rPr>
              <a:t> i32 %2, 10</a:t>
            </a:r>
          </a:p>
          <a:p>
            <a:r>
              <a:rPr lang="en-US" dirty="0">
                <a:latin typeface="Consolas" panose="020B0609020204030204" pitchFamily="49" charset="0"/>
                <a:ea typeface="Cambria Math" panose="02040503050406030204" pitchFamily="18" charset="0"/>
                <a:cs typeface="Consolas" panose="020B0609020204030204" pitchFamily="49" charset="0"/>
              </a:rPr>
              <a:t>  %8 = or i1 %6, %7</a:t>
            </a:r>
          </a:p>
          <a:p>
            <a:r>
              <a:rPr lang="en-US" dirty="0">
                <a:latin typeface="Consolas" panose="020B0609020204030204" pitchFamily="49" charset="0"/>
                <a:ea typeface="Cambria Math" panose="02040503050406030204" pitchFamily="18" charset="0"/>
                <a:cs typeface="Consolas" panose="020B0609020204030204" pitchFamily="49" charset="0"/>
              </a:rPr>
              <a:t>  </a:t>
            </a:r>
            <a:r>
              <a:rPr lang="en-US" dirty="0" err="1">
                <a:latin typeface="Consolas" panose="020B0609020204030204" pitchFamily="49" charset="0"/>
                <a:ea typeface="Cambria Math" panose="02040503050406030204" pitchFamily="18" charset="0"/>
                <a:cs typeface="Consolas" panose="020B0609020204030204" pitchFamily="49" charset="0"/>
              </a:rPr>
              <a:t>br</a:t>
            </a:r>
            <a:r>
              <a:rPr lang="en-US" dirty="0">
                <a:latin typeface="Consolas" panose="020B0609020204030204" pitchFamily="49" charset="0"/>
                <a:ea typeface="Cambria Math" panose="02040503050406030204" pitchFamily="18" charset="0"/>
                <a:cs typeface="Consolas" panose="020B0609020204030204" pitchFamily="49" charset="0"/>
              </a:rPr>
              <a:t> i1 %8, label %</a:t>
            </a:r>
            <a:r>
              <a:rPr lang="en-US" dirty="0" err="1">
                <a:latin typeface="Consolas" panose="020B0609020204030204" pitchFamily="49" charset="0"/>
                <a:ea typeface="Cambria Math" panose="02040503050406030204" pitchFamily="18" charset="0"/>
                <a:cs typeface="Consolas" panose="020B0609020204030204" pitchFamily="49" charset="0"/>
              </a:rPr>
              <a:t>originalBB</a:t>
            </a:r>
            <a:r>
              <a:rPr lang="en-US" dirty="0">
                <a:latin typeface="Consolas" panose="020B0609020204030204" pitchFamily="49" charset="0"/>
                <a:ea typeface="Cambria Math" panose="02040503050406030204" pitchFamily="18" charset="0"/>
                <a:cs typeface="Consolas" panose="020B0609020204030204" pitchFamily="49" charset="0"/>
              </a:rPr>
              <a:t>, label %</a:t>
            </a:r>
            <a:r>
              <a:rPr lang="en-US" dirty="0" err="1">
                <a:latin typeface="Consolas" panose="020B0609020204030204" pitchFamily="49" charset="0"/>
                <a:ea typeface="Cambria Math" panose="02040503050406030204" pitchFamily="18" charset="0"/>
                <a:cs typeface="Consolas" panose="020B0609020204030204" pitchFamily="49" charset="0"/>
              </a:rPr>
              <a:t>originalBBalteredBB</a:t>
            </a:r>
            <a:endParaRPr lang="en-US" dirty="0">
              <a:latin typeface="Consolas" panose="020B0609020204030204" pitchFamily="49" charset="0"/>
              <a:ea typeface="Cambria Math" panose="02040503050406030204" pitchFamily="18" charset="0"/>
              <a:cs typeface="Consolas" panose="020B0609020204030204" pitchFamily="49" charset="0"/>
            </a:endParaRPr>
          </a:p>
        </p:txBody>
      </p:sp>
      <p:sp>
        <p:nvSpPr>
          <p:cNvPr id="24" name="Right Arrow 23"/>
          <p:cNvSpPr/>
          <p:nvPr/>
        </p:nvSpPr>
        <p:spPr>
          <a:xfrm>
            <a:off x="5021253" y="2839003"/>
            <a:ext cx="931817" cy="269966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5" name="Right Arrow 24"/>
          <p:cNvSpPr/>
          <p:nvPr/>
        </p:nvSpPr>
        <p:spPr>
          <a:xfrm>
            <a:off x="5021254" y="4723176"/>
            <a:ext cx="931817" cy="269966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6480594" y="4119495"/>
            <a:ext cx="5077422" cy="1477328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  <a:latin typeface="Consolas" panose="020B0609020204030204" pitchFamily="49" charset="0"/>
                <a:ea typeface="Cambria Math" panose="02040503050406030204" pitchFamily="18" charset="0"/>
                <a:cs typeface="Consolas" panose="020B0609020204030204" pitchFamily="49" charset="0"/>
              </a:rPr>
              <a:t>if(x7(x7 – 1)%2 == 0||y8&lt;10)</a:t>
            </a:r>
            <a:r>
              <a:rPr lang="en-US" dirty="0">
                <a:latin typeface="Consolas" panose="020B0609020204030204" pitchFamily="49" charset="0"/>
                <a:ea typeface="Cambria Math" panose="02040503050406030204" pitchFamily="18" charset="0"/>
                <a:cs typeface="Consolas" panose="020B0609020204030204" pitchFamily="49" charset="0"/>
              </a:rPr>
              <a:t>{</a:t>
            </a:r>
          </a:p>
          <a:p>
            <a:r>
              <a:rPr lang="en-US" dirty="0">
                <a:latin typeface="Consolas" panose="020B0609020204030204" pitchFamily="49" charset="0"/>
                <a:ea typeface="Cambria Math" panose="02040503050406030204" pitchFamily="18" charset="0"/>
                <a:cs typeface="Consolas" panose="020B0609020204030204" pitchFamily="49" charset="0"/>
              </a:rPr>
              <a:t>    </a:t>
            </a:r>
            <a:r>
              <a:rPr lang="en-US" dirty="0" err="1">
                <a:latin typeface="Consolas" panose="020B0609020204030204" pitchFamily="49" charset="0"/>
                <a:ea typeface="Cambria Math" panose="02040503050406030204" pitchFamily="18" charset="0"/>
                <a:cs typeface="Consolas" panose="020B0609020204030204" pitchFamily="49" charset="0"/>
              </a:rPr>
              <a:t>originalBB</a:t>
            </a:r>
            <a:r>
              <a:rPr lang="en-US" dirty="0">
                <a:latin typeface="Consolas" panose="020B0609020204030204" pitchFamily="49" charset="0"/>
                <a:ea typeface="Cambria Math" panose="02040503050406030204" pitchFamily="18" charset="0"/>
                <a:cs typeface="Consolas" panose="020B0609020204030204" pitchFamily="49" charset="0"/>
              </a:rPr>
              <a:t>;</a:t>
            </a:r>
          </a:p>
          <a:p>
            <a:r>
              <a:rPr lang="en-US" dirty="0">
                <a:latin typeface="Consolas" panose="020B0609020204030204" pitchFamily="49" charset="0"/>
                <a:ea typeface="Cambria Math" panose="02040503050406030204" pitchFamily="18" charset="0"/>
                <a:cs typeface="Consolas" panose="020B0609020204030204" pitchFamily="49" charset="0"/>
              </a:rPr>
              <a:t>} else {</a:t>
            </a:r>
          </a:p>
          <a:p>
            <a:r>
              <a:rPr lang="en-US" dirty="0">
                <a:latin typeface="Consolas" panose="020B0609020204030204" pitchFamily="49" charset="0"/>
                <a:ea typeface="Cambria Math" panose="02040503050406030204" pitchFamily="18" charset="0"/>
                <a:cs typeface="Consolas" panose="020B0609020204030204" pitchFamily="49" charset="0"/>
              </a:rPr>
              <a:t>    </a:t>
            </a:r>
            <a:r>
              <a:rPr lang="en-US" dirty="0" err="1">
                <a:latin typeface="Consolas" panose="020B0609020204030204" pitchFamily="49" charset="0"/>
                <a:ea typeface="Cambria Math" panose="02040503050406030204" pitchFamily="18" charset="0"/>
                <a:cs typeface="Consolas" panose="020B0609020204030204" pitchFamily="49" charset="0"/>
              </a:rPr>
              <a:t>originalBBalteredBB</a:t>
            </a:r>
            <a:r>
              <a:rPr lang="en-US" dirty="0">
                <a:latin typeface="Consolas" panose="020B0609020204030204" pitchFamily="49" charset="0"/>
                <a:ea typeface="Cambria Math" panose="02040503050406030204" pitchFamily="18" charset="0"/>
                <a:cs typeface="Consolas" panose="020B0609020204030204" pitchFamily="49" charset="0"/>
              </a:rPr>
              <a:t>;</a:t>
            </a:r>
          </a:p>
          <a:p>
            <a:r>
              <a:rPr lang="en-US" dirty="0">
                <a:latin typeface="Consolas" panose="020B0609020204030204" pitchFamily="49" charset="0"/>
                <a:ea typeface="Cambria Math" panose="02040503050406030204" pitchFamily="18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27" name="矩形 4"/>
          <p:cNvSpPr/>
          <p:nvPr/>
        </p:nvSpPr>
        <p:spPr>
          <a:xfrm>
            <a:off x="893502" y="2546319"/>
            <a:ext cx="464450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3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4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5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6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7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8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9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10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11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12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13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893503" y="2022607"/>
            <a:ext cx="22334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Raavi" panose="020B0502040204020203" pitchFamily="34" charset="0"/>
                <a:ea typeface="Gulim" panose="020B0600000101010101" pitchFamily="34" charset="-127"/>
                <a:cs typeface="Raavi" panose="020B0502040204020203" pitchFamily="34" charset="0"/>
              </a:rPr>
              <a:t>LLVM IR Code: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451145" y="2022607"/>
            <a:ext cx="22334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Raavi" panose="020B0502040204020203" pitchFamily="34" charset="0"/>
                <a:ea typeface="Gulim" panose="020B0600000101010101" pitchFamily="34" charset="-127"/>
                <a:cs typeface="Raavi" panose="020B0502040204020203" pitchFamily="34" charset="0"/>
              </a:rPr>
              <a:t>Source Code:</a:t>
            </a:r>
          </a:p>
        </p:txBody>
      </p:sp>
      <p:sp>
        <p:nvSpPr>
          <p:cNvPr id="30" name="Rectangle 29"/>
          <p:cNvSpPr/>
          <p:nvPr/>
        </p:nvSpPr>
        <p:spPr>
          <a:xfrm>
            <a:off x="893502" y="6496921"/>
            <a:ext cx="651625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Raavi" panose="020B0502040204020203" pitchFamily="34" charset="0"/>
                <a:ea typeface="Gulim" panose="020B0600000101010101" pitchFamily="34" charset="-127"/>
                <a:cs typeface="Raavi" panose="020B0502040204020203" pitchFamily="34" charset="0"/>
              </a:rPr>
              <a:t>[ollvm’15] </a:t>
            </a:r>
            <a:r>
              <a:rPr lang="en-US" sz="1200" dirty="0" err="1">
                <a:latin typeface="Raavi" panose="020B0502040204020203" pitchFamily="34" charset="0"/>
                <a:ea typeface="Gulim" panose="020B0600000101010101" pitchFamily="34" charset="-127"/>
                <a:cs typeface="Raavi" panose="020B0502040204020203" pitchFamily="34" charset="0"/>
              </a:rPr>
              <a:t>Junod</a:t>
            </a:r>
            <a:r>
              <a:rPr lang="en-US" sz="1200" dirty="0">
                <a:latin typeface="Raavi" panose="020B0502040204020203" pitchFamily="34" charset="0"/>
                <a:ea typeface="Gulim" panose="020B0600000101010101" pitchFamily="34" charset="-127"/>
                <a:cs typeface="Raavi" panose="020B0502040204020203" pitchFamily="34" charset="0"/>
              </a:rPr>
              <a:t>, </a:t>
            </a:r>
            <a:r>
              <a:rPr lang="en-US" sz="1200" i="1" dirty="0">
                <a:latin typeface="Raavi" panose="020B0502040204020203" pitchFamily="34" charset="0"/>
                <a:ea typeface="Gulim" panose="020B0600000101010101" pitchFamily="34" charset="-127"/>
                <a:cs typeface="Raavi" panose="020B0502040204020203" pitchFamily="34" charset="0"/>
              </a:rPr>
              <a:t>et al. </a:t>
            </a:r>
            <a:r>
              <a:rPr lang="en-US" sz="1200" dirty="0">
                <a:latin typeface="Raavi" panose="020B0502040204020203" pitchFamily="34" charset="0"/>
                <a:ea typeface="Gulim" panose="020B0600000101010101" pitchFamily="34" charset="-127"/>
                <a:cs typeface="Raavi" panose="020B0502040204020203" pitchFamily="34" charset="0"/>
              </a:rPr>
              <a:t>“Obfuscator-LLVM--software protection for the masses.” 2015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480594" y="2650821"/>
            <a:ext cx="5077422" cy="64633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>
            <a:defPPr>
              <a:defRPr lang="zh-CN"/>
            </a:defPPr>
          </a:lstStyle>
          <a:p>
            <a:r>
              <a:rPr lang="en-US" altLang="zh-CN" dirty="0" err="1">
                <a:latin typeface="Consolas" panose="020B0609020204030204" pitchFamily="49" charset="0"/>
                <a:ea typeface="Cambria Math" panose="02040503050406030204" pitchFamily="18" charset="0"/>
                <a:cs typeface="Consolas" panose="020B0609020204030204" pitchFamily="49" charset="0"/>
              </a:rPr>
              <a:t>int</a:t>
            </a:r>
            <a:r>
              <a:rPr lang="en-US" altLang="zh-CN" dirty="0">
                <a:latin typeface="Consolas" panose="020B0609020204030204" pitchFamily="49" charset="0"/>
                <a:ea typeface="Cambria Math" panose="02040503050406030204" pitchFamily="18" charset="0"/>
                <a:cs typeface="Consolas" panose="020B0609020204030204" pitchFamily="49" charset="0"/>
              </a:rPr>
              <a:t> x7 = 0;</a:t>
            </a:r>
          </a:p>
          <a:p>
            <a:r>
              <a:rPr lang="en-US" altLang="zh-CN" dirty="0" err="1">
                <a:latin typeface="Consolas" panose="020B0609020204030204" pitchFamily="49" charset="0"/>
                <a:ea typeface="Cambria Math" panose="02040503050406030204" pitchFamily="18" charset="0"/>
                <a:cs typeface="Consolas" panose="020B0609020204030204" pitchFamily="49" charset="0"/>
              </a:rPr>
              <a:t>int</a:t>
            </a:r>
            <a:r>
              <a:rPr lang="en-US" altLang="zh-CN" dirty="0">
                <a:latin typeface="Consolas" panose="020B0609020204030204" pitchFamily="49" charset="0"/>
                <a:ea typeface="Cambria Math" panose="02040503050406030204" pitchFamily="18" charset="0"/>
                <a:cs typeface="Consolas" panose="020B0609020204030204" pitchFamily="49" charset="0"/>
              </a:rPr>
              <a:t> y8 = 0;</a:t>
            </a:r>
          </a:p>
        </p:txBody>
      </p:sp>
      <p:sp>
        <p:nvSpPr>
          <p:cNvPr id="15" name="Rounded Rectangular Callout 14"/>
          <p:cNvSpPr/>
          <p:nvPr/>
        </p:nvSpPr>
        <p:spPr>
          <a:xfrm>
            <a:off x="9559020" y="3574079"/>
            <a:ext cx="1889268" cy="268488"/>
          </a:xfrm>
          <a:prstGeom prst="wedgeRoundRectCallout">
            <a:avLst>
              <a:gd name="adj1" fmla="val -46838"/>
              <a:gd name="adj2" fmla="val 165140"/>
              <a:gd name="adj3" fmla="val 16667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恒真</a:t>
            </a:r>
            <a:endParaRPr lang="en-US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893502" y="1351768"/>
            <a:ext cx="40190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latin typeface="Raavi" panose="020B0502040204020203" pitchFamily="34" charset="0"/>
                <a:ea typeface="Gulim" panose="020B0600000101010101" pitchFamily="34" charset="-127"/>
                <a:cs typeface="Raavi" panose="020B0502040204020203" pitchFamily="34" charset="0"/>
              </a:rPr>
              <a:t>Obfuscator-LLVM </a:t>
            </a:r>
            <a:r>
              <a:rPr lang="en-US" sz="2400" dirty="0">
                <a:latin typeface="Raavi" panose="020B0502040204020203" pitchFamily="34" charset="0"/>
                <a:ea typeface="Gulim" panose="020B0600000101010101" pitchFamily="34" charset="-127"/>
                <a:cs typeface="Raavi" panose="020B0502040204020203" pitchFamily="34" charset="0"/>
              </a:rPr>
              <a:t>[Junod’15] </a:t>
            </a:r>
          </a:p>
        </p:txBody>
      </p:sp>
    </p:spTree>
    <p:extLst>
      <p:ext uri="{BB962C8B-B14F-4D97-AF65-F5344CB8AC3E}">
        <p14:creationId xmlns:p14="http://schemas.microsoft.com/office/powerpoint/2010/main" val="3644641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3132</TotalTime>
  <Words>2019</Words>
  <Application>Microsoft Office PowerPoint</Application>
  <PresentationFormat>Widescreen</PresentationFormat>
  <Paragraphs>404</Paragraphs>
  <Slides>24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9" baseType="lpstr">
      <vt:lpstr>Dotum</vt:lpstr>
      <vt:lpstr>Gulim</vt:lpstr>
      <vt:lpstr>Microsoft YaHei</vt:lpstr>
      <vt:lpstr>Raleway</vt:lpstr>
      <vt:lpstr>Aharoni</vt:lpstr>
      <vt:lpstr>Arial</vt:lpstr>
      <vt:lpstr>Calibri</vt:lpstr>
      <vt:lpstr>Cambria Math</vt:lpstr>
      <vt:lpstr>Consolas</vt:lpstr>
      <vt:lpstr>High Tower Text</vt:lpstr>
      <vt:lpstr>Microsoft Himalaya</vt:lpstr>
      <vt:lpstr>Raavi</vt:lpstr>
      <vt:lpstr>Simplified Arabic Fixed</vt:lpstr>
      <vt:lpstr>Wingdings</vt:lpstr>
      <vt:lpstr>Office Theme</vt:lpstr>
      <vt:lpstr>符号执行安全的代码混淆技术</vt:lpstr>
      <vt:lpstr>实验室简介</vt:lpstr>
      <vt:lpstr>MATE（Man-At-The-End) 攻击</vt:lpstr>
      <vt:lpstr>MATE攻击研究尚处于起步阶段</vt:lpstr>
      <vt:lpstr>软件保护技术：代码混淆</vt:lpstr>
      <vt:lpstr>恶意用途：加壳</vt:lpstr>
      <vt:lpstr>符号执行用于代码逆混淆</vt:lpstr>
      <vt:lpstr>安全问题举例1：Crackme</vt:lpstr>
      <vt:lpstr>安全问题举例2：Opaque Predicate</vt:lpstr>
      <vt:lpstr>符号执行的破解原理</vt:lpstr>
      <vt:lpstr>安全问题举例3：Switch-Case 控制流简化</vt:lpstr>
      <vt:lpstr>思路：利用符号执行的弱点进行代码混淆</vt:lpstr>
      <vt:lpstr>测试用例Symbolic Memories</vt:lpstr>
      <vt:lpstr>测试结果</vt:lpstr>
      <vt:lpstr>混淆工具Fusor</vt:lpstr>
      <vt:lpstr>安全效果</vt:lpstr>
      <vt:lpstr>性能：空间效率</vt:lpstr>
      <vt:lpstr>性能：运行效率</vt:lpstr>
      <vt:lpstr>博士期间工作汇总</vt:lpstr>
      <vt:lpstr>相关论文成果</vt:lpstr>
      <vt:lpstr>相关论文成果</vt:lpstr>
      <vt:lpstr>未来研究方向</vt:lpstr>
      <vt:lpstr>深度学习软件的知识产权保护问题</vt:lpstr>
      <vt:lpstr>致谢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符号执行安全的代码混淆技术</dc:title>
  <dc:creator>hui</dc:creator>
  <cp:lastModifiedBy>hui</cp:lastModifiedBy>
  <cp:revision>704</cp:revision>
  <cp:lastPrinted>2018-10-30T05:15:48Z</cp:lastPrinted>
  <dcterms:created xsi:type="dcterms:W3CDTF">2018-10-20T01:49:46Z</dcterms:created>
  <dcterms:modified xsi:type="dcterms:W3CDTF">2018-11-24T06:15:12Z</dcterms:modified>
</cp:coreProperties>
</file>